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9" r:id="rId6"/>
    <p:sldId id="259" r:id="rId7"/>
    <p:sldId id="265" r:id="rId8"/>
    <p:sldId id="261" r:id="rId9"/>
    <p:sldId id="263" r:id="rId10"/>
    <p:sldId id="262" r:id="rId11"/>
    <p:sldId id="264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E3B9"/>
    <a:srgbClr val="B1F68E"/>
    <a:srgbClr val="EAF49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2" autoAdjust="0"/>
    <p:restoredTop sz="93140" autoAdjust="0"/>
  </p:normalViewPr>
  <p:slideViewPr>
    <p:cSldViewPr>
      <p:cViewPr varScale="1">
        <p:scale>
          <a:sx n="107" d="100"/>
          <a:sy n="107" d="100"/>
        </p:scale>
        <p:origin x="156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1F95FA-3CC5-4955-8A2E-3A646B8B2B9F}" type="doc">
      <dgm:prSet loTypeId="urn:microsoft.com/office/officeart/2005/8/layout/matrix1" loCatId="matrix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502C08B3-CC4A-4463-B00F-040988F76365}">
      <dgm:prSet phldrT="[Texte]" custT="1"/>
      <dgm:spPr/>
      <dgm:t>
        <a:bodyPr/>
        <a:lstStyle/>
        <a:p>
          <a:r>
            <a:rPr lang="fr-FR" sz="2400" dirty="0" smtClean="0"/>
            <a:t>Savoirs du moniteur</a:t>
          </a:r>
          <a:endParaRPr lang="fr-FR" sz="2400" dirty="0"/>
        </a:p>
      </dgm:t>
    </dgm:pt>
    <dgm:pt modelId="{73806675-3E1B-4D96-B83A-D652243234B0}" type="parTrans" cxnId="{60419757-A4F0-413E-99D7-A373E33E655B}">
      <dgm:prSet/>
      <dgm:spPr/>
      <dgm:t>
        <a:bodyPr/>
        <a:lstStyle/>
        <a:p>
          <a:endParaRPr lang="fr-FR"/>
        </a:p>
      </dgm:t>
    </dgm:pt>
    <dgm:pt modelId="{1C74939F-3618-4920-9207-F4A8F52EB046}" type="sibTrans" cxnId="{60419757-A4F0-413E-99D7-A373E33E655B}">
      <dgm:prSet/>
      <dgm:spPr/>
      <dgm:t>
        <a:bodyPr/>
        <a:lstStyle/>
        <a:p>
          <a:endParaRPr lang="fr-FR"/>
        </a:p>
      </dgm:t>
    </dgm:pt>
    <dgm:pt modelId="{C6C02B71-93B3-43BA-8573-F9153A0D08D5}">
      <dgm:prSet phldrT="[Texte]" custT="1"/>
      <dgm:spPr/>
      <dgm:t>
        <a:bodyPr/>
        <a:lstStyle/>
        <a:p>
          <a:r>
            <a:rPr lang="fr-FR" sz="1400" dirty="0" smtClean="0"/>
            <a:t>Savoir-faire</a:t>
          </a:r>
          <a:endParaRPr lang="fr-FR" sz="1400" dirty="0"/>
        </a:p>
      </dgm:t>
    </dgm:pt>
    <dgm:pt modelId="{DB66E47D-CE06-4979-A223-2454B4DBE0E4}" type="parTrans" cxnId="{867D5139-C6D4-4054-B5A7-6A7B59C1B066}">
      <dgm:prSet/>
      <dgm:spPr/>
      <dgm:t>
        <a:bodyPr/>
        <a:lstStyle/>
        <a:p>
          <a:endParaRPr lang="fr-FR"/>
        </a:p>
      </dgm:t>
    </dgm:pt>
    <dgm:pt modelId="{BD3CD48A-8788-439C-A7A7-88BED8324DB8}" type="sibTrans" cxnId="{867D5139-C6D4-4054-B5A7-6A7B59C1B066}">
      <dgm:prSet/>
      <dgm:spPr/>
      <dgm:t>
        <a:bodyPr/>
        <a:lstStyle/>
        <a:p>
          <a:endParaRPr lang="fr-FR"/>
        </a:p>
      </dgm:t>
    </dgm:pt>
    <dgm:pt modelId="{15D1B451-BC21-491E-8FF7-45E02AF872ED}">
      <dgm:prSet phldrT="[Texte]" custT="1"/>
      <dgm:spPr/>
      <dgm:t>
        <a:bodyPr/>
        <a:lstStyle/>
        <a:p>
          <a:r>
            <a:rPr lang="fr-FR" sz="1800" dirty="0" smtClean="0"/>
            <a:t>Savoir voir</a:t>
          </a:r>
          <a:endParaRPr lang="fr-FR" sz="1800" dirty="0"/>
        </a:p>
      </dgm:t>
    </dgm:pt>
    <dgm:pt modelId="{4248897B-2DC1-4835-8DEF-B15EE526BE27}" type="parTrans" cxnId="{F1557132-1228-4DFC-BBD1-47820B83CE41}">
      <dgm:prSet/>
      <dgm:spPr/>
      <dgm:t>
        <a:bodyPr/>
        <a:lstStyle/>
        <a:p>
          <a:endParaRPr lang="fr-FR"/>
        </a:p>
      </dgm:t>
    </dgm:pt>
    <dgm:pt modelId="{2F23C25D-DA30-417B-881E-6797773ADC36}" type="sibTrans" cxnId="{F1557132-1228-4DFC-BBD1-47820B83CE41}">
      <dgm:prSet/>
      <dgm:spPr/>
      <dgm:t>
        <a:bodyPr/>
        <a:lstStyle/>
        <a:p>
          <a:endParaRPr lang="fr-FR"/>
        </a:p>
      </dgm:t>
    </dgm:pt>
    <dgm:pt modelId="{DE3400BE-A10A-4C21-882C-E259DC0430DC}">
      <dgm:prSet phldrT="[Texte]"/>
      <dgm:spPr/>
      <dgm:t>
        <a:bodyPr/>
        <a:lstStyle/>
        <a:p>
          <a:r>
            <a:rPr lang="fr-FR" dirty="0" smtClean="0"/>
            <a:t>Savoir donner</a:t>
          </a:r>
          <a:endParaRPr lang="fr-FR" dirty="0"/>
        </a:p>
      </dgm:t>
    </dgm:pt>
    <dgm:pt modelId="{059555F8-AD0A-4CC2-ABE5-AFA974EB7990}" type="parTrans" cxnId="{7CF3E4A1-1F61-427E-BD25-A631C8169ED5}">
      <dgm:prSet/>
      <dgm:spPr/>
      <dgm:t>
        <a:bodyPr/>
        <a:lstStyle/>
        <a:p>
          <a:endParaRPr lang="fr-FR"/>
        </a:p>
      </dgm:t>
    </dgm:pt>
    <dgm:pt modelId="{9E65EAF3-10FF-4FB3-ADCF-D2811AD1F496}" type="sibTrans" cxnId="{7CF3E4A1-1F61-427E-BD25-A631C8169ED5}">
      <dgm:prSet/>
      <dgm:spPr/>
      <dgm:t>
        <a:bodyPr/>
        <a:lstStyle/>
        <a:p>
          <a:endParaRPr lang="fr-FR"/>
        </a:p>
      </dgm:t>
    </dgm:pt>
    <dgm:pt modelId="{1FA43C41-62A4-4F41-B71E-184E099502BA}">
      <dgm:prSet phldrT="[Texte]"/>
      <dgm:spPr/>
      <dgm:t>
        <a:bodyPr/>
        <a:lstStyle/>
        <a:p>
          <a:r>
            <a:rPr lang="fr-FR" dirty="0" smtClean="0"/>
            <a:t>Savoir dire</a:t>
          </a:r>
          <a:endParaRPr lang="fr-FR" dirty="0"/>
        </a:p>
      </dgm:t>
    </dgm:pt>
    <dgm:pt modelId="{143E997B-7EAC-44E6-A232-8E5A436F7B46}" type="parTrans" cxnId="{B21ABE7D-22F5-48CF-A333-05C98207DD7B}">
      <dgm:prSet/>
      <dgm:spPr/>
      <dgm:t>
        <a:bodyPr/>
        <a:lstStyle/>
        <a:p>
          <a:endParaRPr lang="fr-FR"/>
        </a:p>
      </dgm:t>
    </dgm:pt>
    <dgm:pt modelId="{B44ED3C1-BF9A-4A6B-BAAD-9CBFD106FCC5}" type="sibTrans" cxnId="{B21ABE7D-22F5-48CF-A333-05C98207DD7B}">
      <dgm:prSet/>
      <dgm:spPr/>
      <dgm:t>
        <a:bodyPr/>
        <a:lstStyle/>
        <a:p>
          <a:endParaRPr lang="fr-FR"/>
        </a:p>
      </dgm:t>
    </dgm:pt>
    <dgm:pt modelId="{4E6D664E-2733-4806-A902-FCC7FCD0523C}">
      <dgm:prSet custT="1"/>
      <dgm:spPr/>
      <dgm:t>
        <a:bodyPr/>
        <a:lstStyle/>
        <a:p>
          <a:r>
            <a:rPr lang="fr-FR" sz="1400" dirty="0" smtClean="0"/>
            <a:t>Pratique</a:t>
          </a:r>
          <a:endParaRPr lang="fr-FR" sz="1400" dirty="0"/>
        </a:p>
      </dgm:t>
    </dgm:pt>
    <dgm:pt modelId="{A5F0B757-1AAE-4AB1-B9A6-0B3E80DAE726}" type="parTrans" cxnId="{FD9212E9-D493-431D-8289-84D554F770F0}">
      <dgm:prSet/>
      <dgm:spPr/>
      <dgm:t>
        <a:bodyPr/>
        <a:lstStyle/>
        <a:p>
          <a:endParaRPr lang="fr-FR"/>
        </a:p>
      </dgm:t>
    </dgm:pt>
    <dgm:pt modelId="{21BF8A37-59A4-49BD-9BDD-163F9F664201}" type="sibTrans" cxnId="{FD9212E9-D493-431D-8289-84D554F770F0}">
      <dgm:prSet/>
      <dgm:spPr/>
      <dgm:t>
        <a:bodyPr/>
        <a:lstStyle/>
        <a:p>
          <a:endParaRPr lang="fr-FR"/>
        </a:p>
      </dgm:t>
    </dgm:pt>
    <dgm:pt modelId="{168A85E1-6F41-4A57-9D54-B50E425DFFF3}">
      <dgm:prSet custT="1"/>
      <dgm:spPr/>
      <dgm:t>
        <a:bodyPr/>
        <a:lstStyle/>
        <a:p>
          <a:r>
            <a:rPr lang="fr-FR" sz="1400" dirty="0" smtClean="0"/>
            <a:t>Théorique  </a:t>
          </a:r>
          <a:endParaRPr lang="fr-FR" sz="1400" dirty="0"/>
        </a:p>
      </dgm:t>
    </dgm:pt>
    <dgm:pt modelId="{C29FAC4E-9B8F-4CDF-9A20-460CA8D76752}" type="parTrans" cxnId="{954BD3FF-B834-4F3D-B178-79FDAD33B21E}">
      <dgm:prSet/>
      <dgm:spPr/>
      <dgm:t>
        <a:bodyPr/>
        <a:lstStyle/>
        <a:p>
          <a:endParaRPr lang="fr-FR"/>
        </a:p>
      </dgm:t>
    </dgm:pt>
    <dgm:pt modelId="{0844FC43-0FEB-4481-8F0F-BB62053D2D1D}" type="sibTrans" cxnId="{954BD3FF-B834-4F3D-B178-79FDAD33B21E}">
      <dgm:prSet/>
      <dgm:spPr/>
      <dgm:t>
        <a:bodyPr/>
        <a:lstStyle/>
        <a:p>
          <a:endParaRPr lang="fr-FR"/>
        </a:p>
      </dgm:t>
    </dgm:pt>
    <dgm:pt modelId="{667C1936-1433-4454-B811-AAA2746E0D7F}">
      <dgm:prSet custT="1"/>
      <dgm:spPr/>
      <dgm:t>
        <a:bodyPr/>
        <a:lstStyle/>
        <a:p>
          <a:r>
            <a:rPr lang="fr-FR" sz="1800" dirty="0" smtClean="0"/>
            <a:t>Déterminer l’élément principal (cause initiale)</a:t>
          </a:r>
          <a:endParaRPr lang="fr-FR" sz="1800" dirty="0"/>
        </a:p>
      </dgm:t>
    </dgm:pt>
    <dgm:pt modelId="{D9B08F89-5897-4635-8008-C9A60C0C3F36}" type="parTrans" cxnId="{747738B0-C6ED-4D2E-8BBF-45441948C592}">
      <dgm:prSet/>
      <dgm:spPr/>
      <dgm:t>
        <a:bodyPr/>
        <a:lstStyle/>
        <a:p>
          <a:endParaRPr lang="fr-FR"/>
        </a:p>
      </dgm:t>
    </dgm:pt>
    <dgm:pt modelId="{805644AA-CEA5-4B0A-B65E-9CE266AD192E}" type="sibTrans" cxnId="{747738B0-C6ED-4D2E-8BBF-45441948C592}">
      <dgm:prSet/>
      <dgm:spPr/>
      <dgm:t>
        <a:bodyPr/>
        <a:lstStyle/>
        <a:p>
          <a:endParaRPr lang="fr-FR"/>
        </a:p>
      </dgm:t>
    </dgm:pt>
    <dgm:pt modelId="{A9B6BF6A-0C85-436C-8140-64EDFBBCC66E}">
      <dgm:prSet/>
      <dgm:spPr/>
      <dgm:t>
        <a:bodyPr/>
        <a:lstStyle/>
        <a:p>
          <a:endParaRPr lang="fr-FR" sz="1200" dirty="0"/>
        </a:p>
      </dgm:t>
    </dgm:pt>
    <dgm:pt modelId="{3C3BF928-C6F2-41BF-90D3-F03DEF42D31D}" type="parTrans" cxnId="{CF9F9FAE-99EA-48BA-9643-5DBB2EA89B43}">
      <dgm:prSet/>
      <dgm:spPr/>
      <dgm:t>
        <a:bodyPr/>
        <a:lstStyle/>
        <a:p>
          <a:endParaRPr lang="fr-FR"/>
        </a:p>
      </dgm:t>
    </dgm:pt>
    <dgm:pt modelId="{24E88887-A38C-42F0-A4D6-850B2C356584}" type="sibTrans" cxnId="{CF9F9FAE-99EA-48BA-9643-5DBB2EA89B43}">
      <dgm:prSet/>
      <dgm:spPr/>
      <dgm:t>
        <a:bodyPr/>
        <a:lstStyle/>
        <a:p>
          <a:endParaRPr lang="fr-FR"/>
        </a:p>
      </dgm:t>
    </dgm:pt>
    <dgm:pt modelId="{DD9180E2-2A55-4DCD-A1DE-AFA42815B7F3}">
      <dgm:prSet/>
      <dgm:spPr/>
      <dgm:t>
        <a:bodyPr/>
        <a:lstStyle/>
        <a:p>
          <a:endParaRPr lang="fr-FR" sz="1200" dirty="0"/>
        </a:p>
      </dgm:t>
    </dgm:pt>
    <dgm:pt modelId="{28AF0FE0-DA40-4530-A358-D9D7EB156E16}" type="parTrans" cxnId="{A15870EF-9EBD-42AC-849C-5153D14B7B20}">
      <dgm:prSet/>
      <dgm:spPr/>
      <dgm:t>
        <a:bodyPr/>
        <a:lstStyle/>
        <a:p>
          <a:endParaRPr lang="fr-FR"/>
        </a:p>
      </dgm:t>
    </dgm:pt>
    <dgm:pt modelId="{C0F95DC7-5B6C-4E6D-AC71-CF3FA44437B3}" type="sibTrans" cxnId="{A15870EF-9EBD-42AC-849C-5153D14B7B20}">
      <dgm:prSet/>
      <dgm:spPr/>
      <dgm:t>
        <a:bodyPr/>
        <a:lstStyle/>
        <a:p>
          <a:endParaRPr lang="fr-FR"/>
        </a:p>
      </dgm:t>
    </dgm:pt>
    <dgm:pt modelId="{023C1594-3B6A-4CD5-98CB-67FB83306191}">
      <dgm:prSet/>
      <dgm:spPr/>
      <dgm:t>
        <a:bodyPr/>
        <a:lstStyle/>
        <a:p>
          <a:r>
            <a:rPr lang="fr-FR" dirty="0" smtClean="0"/>
            <a:t>Posture du moniteur</a:t>
          </a:r>
          <a:endParaRPr lang="fr-FR" dirty="0"/>
        </a:p>
      </dgm:t>
    </dgm:pt>
    <dgm:pt modelId="{7D6AA543-6964-4726-A239-F6DAA4ECF2B9}" type="parTrans" cxnId="{1E9DF565-7815-426A-941C-017D861E2D02}">
      <dgm:prSet/>
      <dgm:spPr/>
      <dgm:t>
        <a:bodyPr/>
        <a:lstStyle/>
        <a:p>
          <a:endParaRPr lang="fr-FR"/>
        </a:p>
      </dgm:t>
    </dgm:pt>
    <dgm:pt modelId="{2B6C28EB-B522-4FF0-AE05-064B4621081D}" type="sibTrans" cxnId="{1E9DF565-7815-426A-941C-017D861E2D02}">
      <dgm:prSet/>
      <dgm:spPr/>
      <dgm:t>
        <a:bodyPr/>
        <a:lstStyle/>
        <a:p>
          <a:endParaRPr lang="fr-FR"/>
        </a:p>
      </dgm:t>
    </dgm:pt>
    <dgm:pt modelId="{49406670-286A-49E5-99C1-C5A1034C9F00}">
      <dgm:prSet/>
      <dgm:spPr/>
      <dgm:t>
        <a:bodyPr/>
        <a:lstStyle/>
        <a:p>
          <a:r>
            <a:rPr lang="fr-FR" dirty="0" smtClean="0"/>
            <a:t>Pédagogie du moniteur</a:t>
          </a:r>
          <a:endParaRPr lang="fr-FR" dirty="0"/>
        </a:p>
      </dgm:t>
    </dgm:pt>
    <dgm:pt modelId="{5A1746F2-07EA-4C6B-B84A-D14D50C6E6B4}" type="parTrans" cxnId="{52BD64EE-67A8-4747-87A5-9115BBC8DA32}">
      <dgm:prSet/>
      <dgm:spPr/>
      <dgm:t>
        <a:bodyPr/>
        <a:lstStyle/>
        <a:p>
          <a:endParaRPr lang="fr-FR"/>
        </a:p>
      </dgm:t>
    </dgm:pt>
    <dgm:pt modelId="{FBB547D2-ECF8-4035-8822-10AEC7E93526}" type="sibTrans" cxnId="{52BD64EE-67A8-4747-87A5-9115BBC8DA32}">
      <dgm:prSet/>
      <dgm:spPr/>
      <dgm:t>
        <a:bodyPr/>
        <a:lstStyle/>
        <a:p>
          <a:endParaRPr lang="fr-FR"/>
        </a:p>
      </dgm:t>
    </dgm:pt>
    <dgm:pt modelId="{08A9F5F2-598C-41EE-A57C-0455CFAA9915}">
      <dgm:prSet/>
      <dgm:spPr/>
      <dgm:t>
        <a:bodyPr/>
        <a:lstStyle/>
        <a:p>
          <a:r>
            <a:rPr lang="fr-FR" dirty="0" smtClean="0"/>
            <a:t>L’écoute du moniteur</a:t>
          </a:r>
          <a:endParaRPr lang="fr-FR" dirty="0"/>
        </a:p>
      </dgm:t>
    </dgm:pt>
    <dgm:pt modelId="{BFA95130-7C3B-4116-BA9B-D44C931DCE00}" type="parTrans" cxnId="{5AE3F260-B881-4DAF-8711-CF0ECA16BB1D}">
      <dgm:prSet/>
      <dgm:spPr/>
      <dgm:t>
        <a:bodyPr/>
        <a:lstStyle/>
        <a:p>
          <a:endParaRPr lang="fr-FR"/>
        </a:p>
      </dgm:t>
    </dgm:pt>
    <dgm:pt modelId="{CADF5B81-5D14-4D40-9F6C-6C84F78D3BEF}" type="sibTrans" cxnId="{5AE3F260-B881-4DAF-8711-CF0ECA16BB1D}">
      <dgm:prSet/>
      <dgm:spPr/>
      <dgm:t>
        <a:bodyPr/>
        <a:lstStyle/>
        <a:p>
          <a:endParaRPr lang="fr-FR"/>
        </a:p>
      </dgm:t>
    </dgm:pt>
    <dgm:pt modelId="{57AF86B4-82FF-4D44-8D50-81BA6BD60B5A}">
      <dgm:prSet/>
      <dgm:spPr/>
      <dgm:t>
        <a:bodyPr/>
        <a:lstStyle/>
        <a:p>
          <a:r>
            <a:rPr lang="fr-FR" dirty="0" smtClean="0"/>
            <a:t>Avant (préparer et conditionner)</a:t>
          </a:r>
          <a:endParaRPr lang="fr-FR" dirty="0"/>
        </a:p>
      </dgm:t>
    </dgm:pt>
    <dgm:pt modelId="{075344C5-7B17-4458-90D8-C73F4A83735E}" type="parTrans" cxnId="{482CF3E5-9511-4B7C-813E-BAB6F60E9FA2}">
      <dgm:prSet/>
      <dgm:spPr/>
      <dgm:t>
        <a:bodyPr/>
        <a:lstStyle/>
        <a:p>
          <a:endParaRPr lang="fr-FR"/>
        </a:p>
      </dgm:t>
    </dgm:pt>
    <dgm:pt modelId="{C362D06E-5380-4412-BDB3-E185AFD8B2E2}" type="sibTrans" cxnId="{482CF3E5-9511-4B7C-813E-BAB6F60E9FA2}">
      <dgm:prSet/>
      <dgm:spPr/>
      <dgm:t>
        <a:bodyPr/>
        <a:lstStyle/>
        <a:p>
          <a:endParaRPr lang="fr-FR"/>
        </a:p>
      </dgm:t>
    </dgm:pt>
    <dgm:pt modelId="{713FFD0E-1780-4F45-833C-898E1A8B728E}">
      <dgm:prSet/>
      <dgm:spPr/>
      <dgm:t>
        <a:bodyPr/>
        <a:lstStyle/>
        <a:p>
          <a:r>
            <a:rPr lang="fr-FR" dirty="0" smtClean="0"/>
            <a:t>Pendant (formuler, reformuler, moduler) </a:t>
          </a:r>
          <a:endParaRPr lang="fr-FR" dirty="0"/>
        </a:p>
      </dgm:t>
    </dgm:pt>
    <dgm:pt modelId="{01A5AC1D-EAFB-4094-A8AF-C1F5D54DC13A}" type="parTrans" cxnId="{B21DDDA4-4255-4674-93A9-873EC0158788}">
      <dgm:prSet/>
      <dgm:spPr/>
      <dgm:t>
        <a:bodyPr/>
        <a:lstStyle/>
        <a:p>
          <a:endParaRPr lang="fr-FR"/>
        </a:p>
      </dgm:t>
    </dgm:pt>
    <dgm:pt modelId="{4945CAF9-B022-4604-AD90-9782DCD381C1}" type="sibTrans" cxnId="{B21DDDA4-4255-4674-93A9-873EC0158788}">
      <dgm:prSet/>
      <dgm:spPr/>
      <dgm:t>
        <a:bodyPr/>
        <a:lstStyle/>
        <a:p>
          <a:endParaRPr lang="fr-FR"/>
        </a:p>
      </dgm:t>
    </dgm:pt>
    <dgm:pt modelId="{CD0F445F-F4B8-40AA-ADE9-2C576D50338E}">
      <dgm:prSet/>
      <dgm:spPr/>
      <dgm:t>
        <a:bodyPr/>
        <a:lstStyle/>
        <a:p>
          <a:r>
            <a:rPr lang="fr-FR" dirty="0" smtClean="0"/>
            <a:t>Après (écouter et valoriser)</a:t>
          </a:r>
          <a:endParaRPr lang="fr-FR" dirty="0"/>
        </a:p>
      </dgm:t>
    </dgm:pt>
    <dgm:pt modelId="{D3427F70-447E-48FA-8289-AFF58E5439F2}" type="parTrans" cxnId="{5F64396C-D24B-471D-9D7A-83D47DA914D9}">
      <dgm:prSet/>
      <dgm:spPr/>
      <dgm:t>
        <a:bodyPr/>
        <a:lstStyle/>
        <a:p>
          <a:endParaRPr lang="fr-FR"/>
        </a:p>
      </dgm:t>
    </dgm:pt>
    <dgm:pt modelId="{4B3D2658-2487-4712-9532-95B8532B813F}" type="sibTrans" cxnId="{5F64396C-D24B-471D-9D7A-83D47DA914D9}">
      <dgm:prSet/>
      <dgm:spPr/>
      <dgm:t>
        <a:bodyPr/>
        <a:lstStyle/>
        <a:p>
          <a:endParaRPr lang="fr-FR"/>
        </a:p>
      </dgm:t>
    </dgm:pt>
    <dgm:pt modelId="{246F467E-1747-4B2E-B303-DB9515A977CD}">
      <dgm:prSet custT="1"/>
      <dgm:spPr/>
      <dgm:t>
        <a:bodyPr/>
        <a:lstStyle/>
        <a:p>
          <a:r>
            <a:rPr lang="fr-FR" sz="1800" dirty="0" smtClean="0"/>
            <a:t>Définir les points clés</a:t>
          </a:r>
          <a:endParaRPr lang="fr-FR" sz="1800" dirty="0"/>
        </a:p>
      </dgm:t>
    </dgm:pt>
    <dgm:pt modelId="{075B77F5-FF68-4371-8C87-87CAFD53E42A}" type="parTrans" cxnId="{13D1EEF4-11C4-4383-947A-9120842B2F84}">
      <dgm:prSet/>
      <dgm:spPr/>
      <dgm:t>
        <a:bodyPr/>
        <a:lstStyle/>
        <a:p>
          <a:endParaRPr lang="fr-FR"/>
        </a:p>
      </dgm:t>
    </dgm:pt>
    <dgm:pt modelId="{427D8736-6E53-4001-BEDB-1395181E26BE}" type="sibTrans" cxnId="{13D1EEF4-11C4-4383-947A-9120842B2F84}">
      <dgm:prSet/>
      <dgm:spPr/>
      <dgm:t>
        <a:bodyPr/>
        <a:lstStyle/>
        <a:p>
          <a:endParaRPr lang="fr-FR"/>
        </a:p>
      </dgm:t>
    </dgm:pt>
    <dgm:pt modelId="{F9712C2D-56E4-4CDB-ACA7-3B2C7ACF5936}">
      <dgm:prSet custT="1"/>
      <dgm:spPr/>
      <dgm:t>
        <a:bodyPr/>
        <a:lstStyle/>
        <a:p>
          <a:r>
            <a:rPr lang="fr-FR" sz="1400" dirty="0" smtClean="0"/>
            <a:t>Basée sur son ressenti</a:t>
          </a:r>
          <a:endParaRPr lang="fr-FR" sz="1400" dirty="0"/>
        </a:p>
      </dgm:t>
    </dgm:pt>
    <dgm:pt modelId="{8084286F-E8A5-4274-B56E-9A1CBB8B3114}" type="parTrans" cxnId="{CA41FADF-4E4B-4DEE-A08C-1B948ADEEDC7}">
      <dgm:prSet/>
      <dgm:spPr/>
      <dgm:t>
        <a:bodyPr/>
        <a:lstStyle/>
        <a:p>
          <a:endParaRPr lang="fr-FR"/>
        </a:p>
      </dgm:t>
    </dgm:pt>
    <dgm:pt modelId="{847F6C26-2F44-4C8B-9F55-3AA6F3EEDFAF}" type="sibTrans" cxnId="{CA41FADF-4E4B-4DEE-A08C-1B948ADEEDC7}">
      <dgm:prSet/>
      <dgm:spPr/>
      <dgm:t>
        <a:bodyPr/>
        <a:lstStyle/>
        <a:p>
          <a:endParaRPr lang="fr-FR"/>
        </a:p>
      </dgm:t>
    </dgm:pt>
    <dgm:pt modelId="{8DCB3D52-86AA-412B-849F-7534C79E617A}">
      <dgm:prSet custT="1"/>
      <dgm:spPr/>
      <dgm:t>
        <a:bodyPr/>
        <a:lstStyle/>
        <a:p>
          <a:r>
            <a:rPr lang="fr-FR" sz="1400" dirty="0" smtClean="0"/>
            <a:t>Varié, évolutif</a:t>
          </a:r>
          <a:endParaRPr lang="fr-FR" sz="1400" dirty="0"/>
        </a:p>
      </dgm:t>
    </dgm:pt>
    <dgm:pt modelId="{90BD1108-1679-428C-AFA8-8B79FAFBCA28}" type="parTrans" cxnId="{FD0BD7F1-BAFB-4962-B087-333700C3D8CE}">
      <dgm:prSet/>
      <dgm:spPr/>
      <dgm:t>
        <a:bodyPr/>
        <a:lstStyle/>
        <a:p>
          <a:endParaRPr lang="fr-FR"/>
        </a:p>
      </dgm:t>
    </dgm:pt>
    <dgm:pt modelId="{2150A0E3-41E8-4307-A43C-06BB8EB20D5D}" type="sibTrans" cxnId="{FD0BD7F1-BAFB-4962-B087-333700C3D8CE}">
      <dgm:prSet/>
      <dgm:spPr/>
      <dgm:t>
        <a:bodyPr/>
        <a:lstStyle/>
        <a:p>
          <a:endParaRPr lang="fr-FR"/>
        </a:p>
      </dgm:t>
    </dgm:pt>
    <dgm:pt modelId="{C2701777-C7E6-4550-B5DE-3195FA8FB4CD}">
      <dgm:prSet custT="1"/>
      <dgm:spPr/>
      <dgm:t>
        <a:bodyPr/>
        <a:lstStyle/>
        <a:p>
          <a:r>
            <a:rPr lang="fr-FR" sz="1400" dirty="0" smtClean="0"/>
            <a:t>Moyen plus qu’un but</a:t>
          </a:r>
          <a:endParaRPr lang="fr-FR" sz="1400" dirty="0"/>
        </a:p>
      </dgm:t>
    </dgm:pt>
    <dgm:pt modelId="{306B8B45-763C-4732-BC3F-51CC9B88FFDE}" type="parTrans" cxnId="{E6B45A2F-FA79-4AB2-90A4-D664EEE7754E}">
      <dgm:prSet/>
      <dgm:spPr/>
      <dgm:t>
        <a:bodyPr/>
        <a:lstStyle/>
        <a:p>
          <a:endParaRPr lang="fr-FR"/>
        </a:p>
      </dgm:t>
    </dgm:pt>
    <dgm:pt modelId="{1E2162F7-3540-4440-B150-BED444E61AEC}" type="sibTrans" cxnId="{E6B45A2F-FA79-4AB2-90A4-D664EEE7754E}">
      <dgm:prSet/>
      <dgm:spPr/>
      <dgm:t>
        <a:bodyPr/>
        <a:lstStyle/>
        <a:p>
          <a:endParaRPr lang="fr-FR"/>
        </a:p>
      </dgm:t>
    </dgm:pt>
    <dgm:pt modelId="{E0F565C8-F21F-40A4-B0AC-383EA009E0F8}">
      <dgm:prSet custT="1"/>
      <dgm:spPr/>
      <dgm:t>
        <a:bodyPr/>
        <a:lstStyle/>
        <a:p>
          <a:r>
            <a:rPr lang="fr-FR" sz="1400" dirty="0" smtClean="0"/>
            <a:t>Visuel et participatif</a:t>
          </a:r>
          <a:endParaRPr lang="fr-FR" sz="1400" dirty="0"/>
        </a:p>
      </dgm:t>
    </dgm:pt>
    <dgm:pt modelId="{BAEAFF94-B286-409F-B0AD-62D45F3E9663}" type="parTrans" cxnId="{F43DC8FA-CE04-4B15-8642-E84F9BC0D1F2}">
      <dgm:prSet/>
      <dgm:spPr/>
      <dgm:t>
        <a:bodyPr/>
        <a:lstStyle/>
        <a:p>
          <a:endParaRPr lang="fr-FR"/>
        </a:p>
      </dgm:t>
    </dgm:pt>
    <dgm:pt modelId="{0AF43653-DC5B-4BEB-A38B-192BEE07B610}" type="sibTrans" cxnId="{F43DC8FA-CE04-4B15-8642-E84F9BC0D1F2}">
      <dgm:prSet/>
      <dgm:spPr/>
      <dgm:t>
        <a:bodyPr/>
        <a:lstStyle/>
        <a:p>
          <a:endParaRPr lang="fr-FR"/>
        </a:p>
      </dgm:t>
    </dgm:pt>
    <dgm:pt modelId="{01F745A5-39F0-4A55-8853-54F6E6432DFB}" type="pres">
      <dgm:prSet presAssocID="{BA1F95FA-3CC5-4955-8A2E-3A646B8B2B9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16EECCE-5727-4352-B3A1-1DD9938D107C}" type="pres">
      <dgm:prSet presAssocID="{BA1F95FA-3CC5-4955-8A2E-3A646B8B2B9F}" presName="matrix" presStyleCnt="0"/>
      <dgm:spPr/>
    </dgm:pt>
    <dgm:pt modelId="{C5152B30-FAFF-4414-AF1E-DE53FCEE8A92}" type="pres">
      <dgm:prSet presAssocID="{BA1F95FA-3CC5-4955-8A2E-3A646B8B2B9F}" presName="tile1" presStyleLbl="node1" presStyleIdx="0" presStyleCnt="4" custLinFactNeighborX="-1755"/>
      <dgm:spPr/>
      <dgm:t>
        <a:bodyPr/>
        <a:lstStyle/>
        <a:p>
          <a:endParaRPr lang="fr-FR"/>
        </a:p>
      </dgm:t>
    </dgm:pt>
    <dgm:pt modelId="{C17024BD-5465-4E14-A28C-ADD05D792D2C}" type="pres">
      <dgm:prSet presAssocID="{BA1F95FA-3CC5-4955-8A2E-3A646B8B2B9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CE2C7E-931D-462B-99F0-BD8E873F4554}" type="pres">
      <dgm:prSet presAssocID="{BA1F95FA-3CC5-4955-8A2E-3A646B8B2B9F}" presName="tile2" presStyleLbl="node1" presStyleIdx="1" presStyleCnt="4"/>
      <dgm:spPr/>
      <dgm:t>
        <a:bodyPr/>
        <a:lstStyle/>
        <a:p>
          <a:endParaRPr lang="fr-FR"/>
        </a:p>
      </dgm:t>
    </dgm:pt>
    <dgm:pt modelId="{087DE67A-AE44-49A9-BD00-D58378BC13EC}" type="pres">
      <dgm:prSet presAssocID="{BA1F95FA-3CC5-4955-8A2E-3A646B8B2B9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74B88-33FC-46F4-B572-B394ABB42B02}" type="pres">
      <dgm:prSet presAssocID="{BA1F95FA-3CC5-4955-8A2E-3A646B8B2B9F}" presName="tile3" presStyleLbl="node1" presStyleIdx="2" presStyleCnt="4" custLinFactNeighborX="-635"/>
      <dgm:spPr/>
      <dgm:t>
        <a:bodyPr/>
        <a:lstStyle/>
        <a:p>
          <a:endParaRPr lang="fr-FR"/>
        </a:p>
      </dgm:t>
    </dgm:pt>
    <dgm:pt modelId="{6BF4C730-2DF8-4C25-8BD6-A9999BF5D2D3}" type="pres">
      <dgm:prSet presAssocID="{BA1F95FA-3CC5-4955-8A2E-3A646B8B2B9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1F1CB0-A285-4522-8B3F-4522ACFC22C8}" type="pres">
      <dgm:prSet presAssocID="{BA1F95FA-3CC5-4955-8A2E-3A646B8B2B9F}" presName="tile4" presStyleLbl="node1" presStyleIdx="3" presStyleCnt="4"/>
      <dgm:spPr/>
      <dgm:t>
        <a:bodyPr/>
        <a:lstStyle/>
        <a:p>
          <a:endParaRPr lang="fr-FR"/>
        </a:p>
      </dgm:t>
    </dgm:pt>
    <dgm:pt modelId="{B4CE090B-722F-49A6-911E-25B6CA6B197D}" type="pres">
      <dgm:prSet presAssocID="{BA1F95FA-3CC5-4955-8A2E-3A646B8B2B9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8ADCC51-0816-4A0A-9D87-A1523E9CBB80}" type="pres">
      <dgm:prSet presAssocID="{BA1F95FA-3CC5-4955-8A2E-3A646B8B2B9F}" presName="centerTile" presStyleLbl="fgShp" presStyleIdx="0" presStyleCnt="1" custLinFactNeighborX="-227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</dgm:ptLst>
  <dgm:cxnLst>
    <dgm:cxn modelId="{214471DC-7CFD-4B49-B760-ED9DD915CA95}" type="presOf" srcId="{713FFD0E-1780-4F45-833C-898E1A8B728E}" destId="{3D1F1CB0-A285-4522-8B3F-4522ACFC22C8}" srcOrd="0" destOrd="2" presId="urn:microsoft.com/office/officeart/2005/8/layout/matrix1"/>
    <dgm:cxn modelId="{FD0BD7F1-BAFB-4962-B087-333700C3D8CE}" srcId="{4E6D664E-2733-4806-A902-FCC7FCD0523C}" destId="{8DCB3D52-86AA-412B-849F-7534C79E617A}" srcOrd="1" destOrd="0" parTransId="{90BD1108-1679-428C-AFA8-8B79FAFBCA28}" sibTransId="{2150A0E3-41E8-4307-A43C-06BB8EB20D5D}"/>
    <dgm:cxn modelId="{C7F5E8DD-34B0-48E4-BE6A-A50F85681DC7}" type="presOf" srcId="{1FA43C41-62A4-4F41-B71E-184E099502BA}" destId="{3D1F1CB0-A285-4522-8B3F-4522ACFC22C8}" srcOrd="0" destOrd="0" presId="urn:microsoft.com/office/officeart/2005/8/layout/matrix1"/>
    <dgm:cxn modelId="{7636A9CF-8775-40D4-953C-1E827EE92200}" type="presOf" srcId="{8DCB3D52-86AA-412B-849F-7534C79E617A}" destId="{C17024BD-5465-4E14-A28C-ADD05D792D2C}" srcOrd="1" destOrd="3" presId="urn:microsoft.com/office/officeart/2005/8/layout/matrix1"/>
    <dgm:cxn modelId="{5F64396C-D24B-471D-9D7A-83D47DA914D9}" srcId="{1FA43C41-62A4-4F41-B71E-184E099502BA}" destId="{CD0F445F-F4B8-40AA-ADE9-2C576D50338E}" srcOrd="2" destOrd="0" parTransId="{D3427F70-447E-48FA-8289-AFF58E5439F2}" sibTransId="{4B3D2658-2487-4712-9532-95B8532B813F}"/>
    <dgm:cxn modelId="{52BD64EE-67A8-4747-87A5-9115BBC8DA32}" srcId="{DE3400BE-A10A-4C21-882C-E259DC0430DC}" destId="{49406670-286A-49E5-99C1-C5A1034C9F00}" srcOrd="1" destOrd="0" parTransId="{5A1746F2-07EA-4C6B-B84A-D14D50C6E6B4}" sibTransId="{FBB547D2-ECF8-4035-8822-10AEC7E93526}"/>
    <dgm:cxn modelId="{7CF3E4A1-1F61-427E-BD25-A631C8169ED5}" srcId="{502C08B3-CC4A-4463-B00F-040988F76365}" destId="{DE3400BE-A10A-4C21-882C-E259DC0430DC}" srcOrd="2" destOrd="0" parTransId="{059555F8-AD0A-4CC2-ABE5-AFA974EB7990}" sibTransId="{9E65EAF3-10FF-4FB3-ADCF-D2811AD1F496}"/>
    <dgm:cxn modelId="{13D1EEF4-11C4-4383-947A-9120842B2F84}" srcId="{15D1B451-BC21-491E-8FF7-45E02AF872ED}" destId="{246F467E-1747-4B2E-B303-DB9515A977CD}" srcOrd="1" destOrd="0" parTransId="{075B77F5-FF68-4371-8C87-87CAFD53E42A}" sibTransId="{427D8736-6E53-4001-BEDB-1395181E26BE}"/>
    <dgm:cxn modelId="{B0065963-C031-4BEF-BDE2-B6AE63CA2A94}" type="presOf" srcId="{A9B6BF6A-0C85-436C-8140-64EDFBBCC66E}" destId="{63CE2C7E-931D-462B-99F0-BD8E873F4554}" srcOrd="0" destOrd="4" presId="urn:microsoft.com/office/officeart/2005/8/layout/matrix1"/>
    <dgm:cxn modelId="{60419757-A4F0-413E-99D7-A373E33E655B}" srcId="{BA1F95FA-3CC5-4955-8A2E-3A646B8B2B9F}" destId="{502C08B3-CC4A-4463-B00F-040988F76365}" srcOrd="0" destOrd="0" parTransId="{73806675-3E1B-4D96-B83A-D652243234B0}" sibTransId="{1C74939F-3618-4920-9207-F4A8F52EB046}"/>
    <dgm:cxn modelId="{0E9734AB-BBD8-4421-9764-3F2235921C29}" type="presOf" srcId="{DE3400BE-A10A-4C21-882C-E259DC0430DC}" destId="{6BF4C730-2DF8-4C25-8BD6-A9999BF5D2D3}" srcOrd="1" destOrd="0" presId="urn:microsoft.com/office/officeart/2005/8/layout/matrix1"/>
    <dgm:cxn modelId="{747738B0-C6ED-4D2E-8BBF-45441948C592}" srcId="{15D1B451-BC21-491E-8FF7-45E02AF872ED}" destId="{667C1936-1433-4454-B811-AAA2746E0D7F}" srcOrd="0" destOrd="0" parTransId="{D9B08F89-5897-4635-8008-C9A60C0C3F36}" sibTransId="{805644AA-CEA5-4B0A-B65E-9CE266AD192E}"/>
    <dgm:cxn modelId="{A15870EF-9EBD-42AC-849C-5153D14B7B20}" srcId="{15D1B451-BC21-491E-8FF7-45E02AF872ED}" destId="{DD9180E2-2A55-4DCD-A1DE-AFA42815B7F3}" srcOrd="2" destOrd="0" parTransId="{28AF0FE0-DA40-4530-A358-D9D7EB156E16}" sibTransId="{C0F95DC7-5B6C-4E6D-AC71-CF3FA44437B3}"/>
    <dgm:cxn modelId="{44D68859-12DC-44A9-B019-71CBF5BEA88A}" type="presOf" srcId="{1FA43C41-62A4-4F41-B71E-184E099502BA}" destId="{B4CE090B-722F-49A6-911E-25B6CA6B197D}" srcOrd="1" destOrd="0" presId="urn:microsoft.com/office/officeart/2005/8/layout/matrix1"/>
    <dgm:cxn modelId="{867D5139-C6D4-4054-B5A7-6A7B59C1B066}" srcId="{502C08B3-CC4A-4463-B00F-040988F76365}" destId="{C6C02B71-93B3-43BA-8573-F9153A0D08D5}" srcOrd="0" destOrd="0" parTransId="{DB66E47D-CE06-4979-A223-2454B4DBE0E4}" sibTransId="{BD3CD48A-8788-439C-A7A7-88BED8324DB8}"/>
    <dgm:cxn modelId="{C0B5F8CE-0C6E-48DD-A779-96156C9FCF54}" type="presOf" srcId="{667C1936-1433-4454-B811-AAA2746E0D7F}" destId="{087DE67A-AE44-49A9-BD00-D58378BC13EC}" srcOrd="1" destOrd="1" presId="urn:microsoft.com/office/officeart/2005/8/layout/matrix1"/>
    <dgm:cxn modelId="{5DC8320E-4F92-4FFB-8A3F-EE8B7228A92A}" type="presOf" srcId="{DE3400BE-A10A-4C21-882C-E259DC0430DC}" destId="{BF974B88-33FC-46F4-B572-B394ABB42B02}" srcOrd="0" destOrd="0" presId="urn:microsoft.com/office/officeart/2005/8/layout/matrix1"/>
    <dgm:cxn modelId="{1E792968-6AC4-4DA1-A75B-C9E32459A6CA}" type="presOf" srcId="{4E6D664E-2733-4806-A902-FCC7FCD0523C}" destId="{C17024BD-5465-4E14-A28C-ADD05D792D2C}" srcOrd="1" destOrd="1" presId="urn:microsoft.com/office/officeart/2005/8/layout/matrix1"/>
    <dgm:cxn modelId="{5AE3F260-B881-4DAF-8711-CF0ECA16BB1D}" srcId="{DE3400BE-A10A-4C21-882C-E259DC0430DC}" destId="{08A9F5F2-598C-41EE-A57C-0455CFAA9915}" srcOrd="2" destOrd="0" parTransId="{BFA95130-7C3B-4116-BA9B-D44C931DCE00}" sibTransId="{CADF5B81-5D14-4D40-9F6C-6C84F78D3BEF}"/>
    <dgm:cxn modelId="{FD9212E9-D493-431D-8289-84D554F770F0}" srcId="{C6C02B71-93B3-43BA-8573-F9153A0D08D5}" destId="{4E6D664E-2733-4806-A902-FCC7FCD0523C}" srcOrd="0" destOrd="0" parTransId="{A5F0B757-1AAE-4AB1-B9A6-0B3E80DAE726}" sibTransId="{21BF8A37-59A4-49BD-9BDD-163F9F664201}"/>
    <dgm:cxn modelId="{39C570E0-6EA7-457F-B61F-21045B5168A5}" type="presOf" srcId="{4E6D664E-2733-4806-A902-FCC7FCD0523C}" destId="{C5152B30-FAFF-4414-AF1E-DE53FCEE8A92}" srcOrd="0" destOrd="1" presId="urn:microsoft.com/office/officeart/2005/8/layout/matrix1"/>
    <dgm:cxn modelId="{F1557132-1228-4DFC-BBD1-47820B83CE41}" srcId="{502C08B3-CC4A-4463-B00F-040988F76365}" destId="{15D1B451-BC21-491E-8FF7-45E02AF872ED}" srcOrd="1" destOrd="0" parTransId="{4248897B-2DC1-4835-8DEF-B15EE526BE27}" sibTransId="{2F23C25D-DA30-417B-881E-6797773ADC36}"/>
    <dgm:cxn modelId="{51CABBFE-782D-436A-B8FD-4C416BC3588C}" type="presOf" srcId="{08A9F5F2-598C-41EE-A57C-0455CFAA9915}" destId="{6BF4C730-2DF8-4C25-8BD6-A9999BF5D2D3}" srcOrd="1" destOrd="3" presId="urn:microsoft.com/office/officeart/2005/8/layout/matrix1"/>
    <dgm:cxn modelId="{9B91BE33-8FC3-494B-9A47-E149995F22B9}" type="presOf" srcId="{168A85E1-6F41-4A57-9D54-B50E425DFFF3}" destId="{C17024BD-5465-4E14-A28C-ADD05D792D2C}" srcOrd="1" destOrd="4" presId="urn:microsoft.com/office/officeart/2005/8/layout/matrix1"/>
    <dgm:cxn modelId="{E9ED6331-F991-4DB2-8411-587B62CFE728}" type="presOf" srcId="{A9B6BF6A-0C85-436C-8140-64EDFBBCC66E}" destId="{087DE67A-AE44-49A9-BD00-D58378BC13EC}" srcOrd="1" destOrd="4" presId="urn:microsoft.com/office/officeart/2005/8/layout/matrix1"/>
    <dgm:cxn modelId="{59469229-8CAB-4AC9-9F2C-7D2D85446933}" type="presOf" srcId="{15D1B451-BC21-491E-8FF7-45E02AF872ED}" destId="{63CE2C7E-931D-462B-99F0-BD8E873F4554}" srcOrd="0" destOrd="0" presId="urn:microsoft.com/office/officeart/2005/8/layout/matrix1"/>
    <dgm:cxn modelId="{37932911-A964-4D41-BDFD-7D370187F5F1}" type="presOf" srcId="{023C1594-3B6A-4CD5-98CB-67FB83306191}" destId="{6BF4C730-2DF8-4C25-8BD6-A9999BF5D2D3}" srcOrd="1" destOrd="1" presId="urn:microsoft.com/office/officeart/2005/8/layout/matrix1"/>
    <dgm:cxn modelId="{22D28720-F9E1-4247-8166-DC11628E6650}" type="presOf" srcId="{CD0F445F-F4B8-40AA-ADE9-2C576D50338E}" destId="{B4CE090B-722F-49A6-911E-25B6CA6B197D}" srcOrd="1" destOrd="3" presId="urn:microsoft.com/office/officeart/2005/8/layout/matrix1"/>
    <dgm:cxn modelId="{2470B49D-50DF-4F01-9199-3EB5E29BFB32}" type="presOf" srcId="{CD0F445F-F4B8-40AA-ADE9-2C576D50338E}" destId="{3D1F1CB0-A285-4522-8B3F-4522ACFC22C8}" srcOrd="0" destOrd="3" presId="urn:microsoft.com/office/officeart/2005/8/layout/matrix1"/>
    <dgm:cxn modelId="{E7C9649C-8F2E-4C1F-836C-419B58AC75EF}" type="presOf" srcId="{C6C02B71-93B3-43BA-8573-F9153A0D08D5}" destId="{C5152B30-FAFF-4414-AF1E-DE53FCEE8A92}" srcOrd="0" destOrd="0" presId="urn:microsoft.com/office/officeart/2005/8/layout/matrix1"/>
    <dgm:cxn modelId="{32D8020C-4193-4308-B768-4265E95ADCE2}" type="presOf" srcId="{C2701777-C7E6-4550-B5DE-3195FA8FB4CD}" destId="{C17024BD-5465-4E14-A28C-ADD05D792D2C}" srcOrd="1" destOrd="5" presId="urn:microsoft.com/office/officeart/2005/8/layout/matrix1"/>
    <dgm:cxn modelId="{CF9F9FAE-99EA-48BA-9643-5DBB2EA89B43}" srcId="{15D1B451-BC21-491E-8FF7-45E02AF872ED}" destId="{A9B6BF6A-0C85-436C-8140-64EDFBBCC66E}" srcOrd="3" destOrd="0" parTransId="{3C3BF928-C6F2-41BF-90D3-F03DEF42D31D}" sibTransId="{24E88887-A38C-42F0-A4D6-850B2C356584}"/>
    <dgm:cxn modelId="{7B24683B-F060-4D8F-B557-44359018038E}" type="presOf" srcId="{713FFD0E-1780-4F45-833C-898E1A8B728E}" destId="{B4CE090B-722F-49A6-911E-25B6CA6B197D}" srcOrd="1" destOrd="2" presId="urn:microsoft.com/office/officeart/2005/8/layout/matrix1"/>
    <dgm:cxn modelId="{690645F8-0EF9-4D66-96A4-87C0A8259A1E}" type="presOf" srcId="{246F467E-1747-4B2E-B303-DB9515A977CD}" destId="{63CE2C7E-931D-462B-99F0-BD8E873F4554}" srcOrd="0" destOrd="2" presId="urn:microsoft.com/office/officeart/2005/8/layout/matrix1"/>
    <dgm:cxn modelId="{A2093476-FC60-4F48-8A16-8A416CCDA8A0}" type="presOf" srcId="{502C08B3-CC4A-4463-B00F-040988F76365}" destId="{18ADCC51-0816-4A0A-9D87-A1523E9CBB80}" srcOrd="0" destOrd="0" presId="urn:microsoft.com/office/officeart/2005/8/layout/matrix1"/>
    <dgm:cxn modelId="{482CF3E5-9511-4B7C-813E-BAB6F60E9FA2}" srcId="{1FA43C41-62A4-4F41-B71E-184E099502BA}" destId="{57AF86B4-82FF-4D44-8D50-81BA6BD60B5A}" srcOrd="0" destOrd="0" parTransId="{075344C5-7B17-4458-90D8-C73F4A83735E}" sibTransId="{C362D06E-5380-4412-BDB3-E185AFD8B2E2}"/>
    <dgm:cxn modelId="{B783AACD-4BD0-4160-9A2A-396990893B42}" type="presOf" srcId="{667C1936-1433-4454-B811-AAA2746E0D7F}" destId="{63CE2C7E-931D-462B-99F0-BD8E873F4554}" srcOrd="0" destOrd="1" presId="urn:microsoft.com/office/officeart/2005/8/layout/matrix1"/>
    <dgm:cxn modelId="{B21DDDA4-4255-4674-93A9-873EC0158788}" srcId="{1FA43C41-62A4-4F41-B71E-184E099502BA}" destId="{713FFD0E-1780-4F45-833C-898E1A8B728E}" srcOrd="1" destOrd="0" parTransId="{01A5AC1D-EAFB-4094-A8AF-C1F5D54DC13A}" sibTransId="{4945CAF9-B022-4604-AD90-9782DCD381C1}"/>
    <dgm:cxn modelId="{B21ABE7D-22F5-48CF-A333-05C98207DD7B}" srcId="{502C08B3-CC4A-4463-B00F-040988F76365}" destId="{1FA43C41-62A4-4F41-B71E-184E099502BA}" srcOrd="3" destOrd="0" parTransId="{143E997B-7EAC-44E6-A232-8E5A436F7B46}" sibTransId="{B44ED3C1-BF9A-4A6B-BAAD-9CBFD106FCC5}"/>
    <dgm:cxn modelId="{E50BC5BA-2FA3-452F-BD7A-A624A2F04DB1}" type="presOf" srcId="{49406670-286A-49E5-99C1-C5A1034C9F00}" destId="{6BF4C730-2DF8-4C25-8BD6-A9999BF5D2D3}" srcOrd="1" destOrd="2" presId="urn:microsoft.com/office/officeart/2005/8/layout/matrix1"/>
    <dgm:cxn modelId="{0B6B1E8D-E613-4C8E-BA2B-D6D56450E7DB}" type="presOf" srcId="{08A9F5F2-598C-41EE-A57C-0455CFAA9915}" destId="{BF974B88-33FC-46F4-B572-B394ABB42B02}" srcOrd="0" destOrd="3" presId="urn:microsoft.com/office/officeart/2005/8/layout/matrix1"/>
    <dgm:cxn modelId="{B426FA01-FFB5-4AFF-B7B8-34034738009B}" type="presOf" srcId="{246F467E-1747-4B2E-B303-DB9515A977CD}" destId="{087DE67A-AE44-49A9-BD00-D58378BC13EC}" srcOrd="1" destOrd="2" presId="urn:microsoft.com/office/officeart/2005/8/layout/matrix1"/>
    <dgm:cxn modelId="{8B9038A2-45DC-4196-9953-6A4B3A2E9FDA}" type="presOf" srcId="{15D1B451-BC21-491E-8FF7-45E02AF872ED}" destId="{087DE67A-AE44-49A9-BD00-D58378BC13EC}" srcOrd="1" destOrd="0" presId="urn:microsoft.com/office/officeart/2005/8/layout/matrix1"/>
    <dgm:cxn modelId="{042D9834-1A49-47EC-B19B-2A783070C421}" type="presOf" srcId="{DD9180E2-2A55-4DCD-A1DE-AFA42815B7F3}" destId="{087DE67A-AE44-49A9-BD00-D58378BC13EC}" srcOrd="1" destOrd="3" presId="urn:microsoft.com/office/officeart/2005/8/layout/matrix1"/>
    <dgm:cxn modelId="{4831CB3E-0E8D-4264-B74A-FB6198AEC409}" type="presOf" srcId="{C2701777-C7E6-4550-B5DE-3195FA8FB4CD}" destId="{C5152B30-FAFF-4414-AF1E-DE53FCEE8A92}" srcOrd="0" destOrd="5" presId="urn:microsoft.com/office/officeart/2005/8/layout/matrix1"/>
    <dgm:cxn modelId="{001C9D9C-10AD-4B13-844B-408790251BCE}" type="presOf" srcId="{023C1594-3B6A-4CD5-98CB-67FB83306191}" destId="{BF974B88-33FC-46F4-B572-B394ABB42B02}" srcOrd="0" destOrd="1" presId="urn:microsoft.com/office/officeart/2005/8/layout/matrix1"/>
    <dgm:cxn modelId="{8A6F4C14-721E-454B-B547-A991D46CA74A}" type="presOf" srcId="{E0F565C8-F21F-40A4-B0AC-383EA009E0F8}" destId="{C5152B30-FAFF-4414-AF1E-DE53FCEE8A92}" srcOrd="0" destOrd="6" presId="urn:microsoft.com/office/officeart/2005/8/layout/matrix1"/>
    <dgm:cxn modelId="{1E9DF565-7815-426A-941C-017D861E2D02}" srcId="{DE3400BE-A10A-4C21-882C-E259DC0430DC}" destId="{023C1594-3B6A-4CD5-98CB-67FB83306191}" srcOrd="0" destOrd="0" parTransId="{7D6AA543-6964-4726-A239-F6DAA4ECF2B9}" sibTransId="{2B6C28EB-B522-4FF0-AE05-064B4621081D}"/>
    <dgm:cxn modelId="{87A7BD62-6506-4BFC-8703-35722CC38BF6}" type="presOf" srcId="{BA1F95FA-3CC5-4955-8A2E-3A646B8B2B9F}" destId="{01F745A5-39F0-4A55-8853-54F6E6432DFB}" srcOrd="0" destOrd="0" presId="urn:microsoft.com/office/officeart/2005/8/layout/matrix1"/>
    <dgm:cxn modelId="{DE3187B5-975F-47A2-82D4-E4496A718C5A}" type="presOf" srcId="{F9712C2D-56E4-4CDB-ACA7-3B2C7ACF5936}" destId="{C17024BD-5465-4E14-A28C-ADD05D792D2C}" srcOrd="1" destOrd="2" presId="urn:microsoft.com/office/officeart/2005/8/layout/matrix1"/>
    <dgm:cxn modelId="{38155BC6-58D5-406A-B0C7-48201EDAE91C}" type="presOf" srcId="{168A85E1-6F41-4A57-9D54-B50E425DFFF3}" destId="{C5152B30-FAFF-4414-AF1E-DE53FCEE8A92}" srcOrd="0" destOrd="4" presId="urn:microsoft.com/office/officeart/2005/8/layout/matrix1"/>
    <dgm:cxn modelId="{F43DC8FA-CE04-4B15-8642-E84F9BC0D1F2}" srcId="{168A85E1-6F41-4A57-9D54-B50E425DFFF3}" destId="{E0F565C8-F21F-40A4-B0AC-383EA009E0F8}" srcOrd="1" destOrd="0" parTransId="{BAEAFF94-B286-409F-B0AD-62D45F3E9663}" sibTransId="{0AF43653-DC5B-4BEB-A38B-192BEE07B610}"/>
    <dgm:cxn modelId="{E6B45A2F-FA79-4AB2-90A4-D664EEE7754E}" srcId="{168A85E1-6F41-4A57-9D54-B50E425DFFF3}" destId="{C2701777-C7E6-4550-B5DE-3195FA8FB4CD}" srcOrd="0" destOrd="0" parTransId="{306B8B45-763C-4732-BC3F-51CC9B88FFDE}" sibTransId="{1E2162F7-3540-4440-B150-BED444E61AEC}"/>
    <dgm:cxn modelId="{C4CA3447-091B-4F76-BFB8-9FECBB301F1B}" type="presOf" srcId="{DD9180E2-2A55-4DCD-A1DE-AFA42815B7F3}" destId="{63CE2C7E-931D-462B-99F0-BD8E873F4554}" srcOrd="0" destOrd="3" presId="urn:microsoft.com/office/officeart/2005/8/layout/matrix1"/>
    <dgm:cxn modelId="{04D3319A-9926-4766-B8CC-C402A442D764}" type="presOf" srcId="{C6C02B71-93B3-43BA-8573-F9153A0D08D5}" destId="{C17024BD-5465-4E14-A28C-ADD05D792D2C}" srcOrd="1" destOrd="0" presId="urn:microsoft.com/office/officeart/2005/8/layout/matrix1"/>
    <dgm:cxn modelId="{CA41FADF-4E4B-4DEE-A08C-1B948ADEEDC7}" srcId="{4E6D664E-2733-4806-A902-FCC7FCD0523C}" destId="{F9712C2D-56E4-4CDB-ACA7-3B2C7ACF5936}" srcOrd="0" destOrd="0" parTransId="{8084286F-E8A5-4274-B56E-9A1CBB8B3114}" sibTransId="{847F6C26-2F44-4C8B-9F55-3AA6F3EEDFAF}"/>
    <dgm:cxn modelId="{4DC3662B-DDB8-481C-87D2-DEB7F673C7AA}" type="presOf" srcId="{57AF86B4-82FF-4D44-8D50-81BA6BD60B5A}" destId="{3D1F1CB0-A285-4522-8B3F-4522ACFC22C8}" srcOrd="0" destOrd="1" presId="urn:microsoft.com/office/officeart/2005/8/layout/matrix1"/>
    <dgm:cxn modelId="{660B8F9E-09AE-4946-BBC4-A6DD6CF469BC}" type="presOf" srcId="{49406670-286A-49E5-99C1-C5A1034C9F00}" destId="{BF974B88-33FC-46F4-B572-B394ABB42B02}" srcOrd="0" destOrd="2" presId="urn:microsoft.com/office/officeart/2005/8/layout/matrix1"/>
    <dgm:cxn modelId="{954BD3FF-B834-4F3D-B178-79FDAD33B21E}" srcId="{C6C02B71-93B3-43BA-8573-F9153A0D08D5}" destId="{168A85E1-6F41-4A57-9D54-B50E425DFFF3}" srcOrd="1" destOrd="0" parTransId="{C29FAC4E-9B8F-4CDF-9A20-460CA8D76752}" sibTransId="{0844FC43-0FEB-4481-8F0F-BB62053D2D1D}"/>
    <dgm:cxn modelId="{C5E5C3E0-CEB0-4613-A004-839C0C001820}" type="presOf" srcId="{8DCB3D52-86AA-412B-849F-7534C79E617A}" destId="{C5152B30-FAFF-4414-AF1E-DE53FCEE8A92}" srcOrd="0" destOrd="3" presId="urn:microsoft.com/office/officeart/2005/8/layout/matrix1"/>
    <dgm:cxn modelId="{05B48EB4-A94F-4E05-A493-304169EFEF7D}" type="presOf" srcId="{E0F565C8-F21F-40A4-B0AC-383EA009E0F8}" destId="{C17024BD-5465-4E14-A28C-ADD05D792D2C}" srcOrd="1" destOrd="6" presId="urn:microsoft.com/office/officeart/2005/8/layout/matrix1"/>
    <dgm:cxn modelId="{4D5AE689-722A-4722-9063-A4095513DE8D}" type="presOf" srcId="{57AF86B4-82FF-4D44-8D50-81BA6BD60B5A}" destId="{B4CE090B-722F-49A6-911E-25B6CA6B197D}" srcOrd="1" destOrd="1" presId="urn:microsoft.com/office/officeart/2005/8/layout/matrix1"/>
    <dgm:cxn modelId="{5CEA2421-EF7B-46D7-A6DC-C467C479B1CB}" type="presOf" srcId="{F9712C2D-56E4-4CDB-ACA7-3B2C7ACF5936}" destId="{C5152B30-FAFF-4414-AF1E-DE53FCEE8A92}" srcOrd="0" destOrd="2" presId="urn:microsoft.com/office/officeart/2005/8/layout/matrix1"/>
    <dgm:cxn modelId="{EF9E9346-2282-43BD-91E2-0CC7AB37C4A0}" type="presParOf" srcId="{01F745A5-39F0-4A55-8853-54F6E6432DFB}" destId="{A16EECCE-5727-4352-B3A1-1DD9938D107C}" srcOrd="0" destOrd="0" presId="urn:microsoft.com/office/officeart/2005/8/layout/matrix1"/>
    <dgm:cxn modelId="{4C888AE5-7406-47B8-9B43-A02F39B5F202}" type="presParOf" srcId="{A16EECCE-5727-4352-B3A1-1DD9938D107C}" destId="{C5152B30-FAFF-4414-AF1E-DE53FCEE8A92}" srcOrd="0" destOrd="0" presId="urn:microsoft.com/office/officeart/2005/8/layout/matrix1"/>
    <dgm:cxn modelId="{66420E13-1224-4DC5-9DA3-71A0E5D2C062}" type="presParOf" srcId="{A16EECCE-5727-4352-B3A1-1DD9938D107C}" destId="{C17024BD-5465-4E14-A28C-ADD05D792D2C}" srcOrd="1" destOrd="0" presId="urn:microsoft.com/office/officeart/2005/8/layout/matrix1"/>
    <dgm:cxn modelId="{38A1384E-04FA-4713-A065-AB4E1CAEC462}" type="presParOf" srcId="{A16EECCE-5727-4352-B3A1-1DD9938D107C}" destId="{63CE2C7E-931D-462B-99F0-BD8E873F4554}" srcOrd="2" destOrd="0" presId="urn:microsoft.com/office/officeart/2005/8/layout/matrix1"/>
    <dgm:cxn modelId="{17B3C7E8-9914-4789-9377-9D9D7B0F173D}" type="presParOf" srcId="{A16EECCE-5727-4352-B3A1-1DD9938D107C}" destId="{087DE67A-AE44-49A9-BD00-D58378BC13EC}" srcOrd="3" destOrd="0" presId="urn:microsoft.com/office/officeart/2005/8/layout/matrix1"/>
    <dgm:cxn modelId="{FBFB0031-CB37-4070-9418-64BB179EE040}" type="presParOf" srcId="{A16EECCE-5727-4352-B3A1-1DD9938D107C}" destId="{BF974B88-33FC-46F4-B572-B394ABB42B02}" srcOrd="4" destOrd="0" presId="urn:microsoft.com/office/officeart/2005/8/layout/matrix1"/>
    <dgm:cxn modelId="{0DBFFE9F-82F9-480D-809E-D502013E299F}" type="presParOf" srcId="{A16EECCE-5727-4352-B3A1-1DD9938D107C}" destId="{6BF4C730-2DF8-4C25-8BD6-A9999BF5D2D3}" srcOrd="5" destOrd="0" presId="urn:microsoft.com/office/officeart/2005/8/layout/matrix1"/>
    <dgm:cxn modelId="{74BA156E-202F-4B04-A14F-1B7DAFF83F5C}" type="presParOf" srcId="{A16EECCE-5727-4352-B3A1-1DD9938D107C}" destId="{3D1F1CB0-A285-4522-8B3F-4522ACFC22C8}" srcOrd="6" destOrd="0" presId="urn:microsoft.com/office/officeart/2005/8/layout/matrix1"/>
    <dgm:cxn modelId="{BEE2F5A0-822B-4919-8080-F8A5BA28A44D}" type="presParOf" srcId="{A16EECCE-5727-4352-B3A1-1DD9938D107C}" destId="{B4CE090B-722F-49A6-911E-25B6CA6B197D}" srcOrd="7" destOrd="0" presId="urn:microsoft.com/office/officeart/2005/8/layout/matrix1"/>
    <dgm:cxn modelId="{065C14A7-8BA2-4296-A8E9-D94F5FB1D8F5}" type="presParOf" srcId="{01F745A5-39F0-4A55-8853-54F6E6432DFB}" destId="{18ADCC51-0816-4A0A-9D87-A1523E9CBB8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D31215-E360-48D8-B717-43D31F691723}" type="doc">
      <dgm:prSet loTypeId="urn:microsoft.com/office/officeart/2005/8/layout/radial6" loCatId="relationship" qsTypeId="urn:microsoft.com/office/officeart/2005/8/quickstyle/3d1" qsCatId="3D" csTypeId="urn:microsoft.com/office/officeart/2005/8/colors/accent4_4" csCatId="accent4" phldr="1"/>
      <dgm:spPr/>
      <dgm:t>
        <a:bodyPr/>
        <a:lstStyle/>
        <a:p>
          <a:endParaRPr lang="fr-FR"/>
        </a:p>
      </dgm:t>
    </dgm:pt>
    <dgm:pt modelId="{5F35A7FA-4DFA-416E-B05B-9CDD913ABDCB}">
      <dgm:prSet phldrT="[Texte]"/>
      <dgm:spPr/>
      <dgm:t>
        <a:bodyPr/>
        <a:lstStyle/>
        <a:p>
          <a:r>
            <a:rPr lang="fr-FR" dirty="0" smtClean="0"/>
            <a:t>Méthode Active</a:t>
          </a:r>
          <a:endParaRPr lang="fr-FR" dirty="0"/>
        </a:p>
      </dgm:t>
    </dgm:pt>
    <dgm:pt modelId="{6C4AA607-7D3A-4EB1-BA5F-880D8DF97620}" type="parTrans" cxnId="{06E0CC49-E5EB-4760-BB9C-015A2B0B8F68}">
      <dgm:prSet/>
      <dgm:spPr/>
      <dgm:t>
        <a:bodyPr/>
        <a:lstStyle/>
        <a:p>
          <a:endParaRPr lang="fr-FR"/>
        </a:p>
      </dgm:t>
    </dgm:pt>
    <dgm:pt modelId="{FF9D2707-9644-4149-A860-4DB97BF8702F}" type="sibTrans" cxnId="{06E0CC49-E5EB-4760-BB9C-015A2B0B8F68}">
      <dgm:prSet/>
      <dgm:spPr/>
      <dgm:t>
        <a:bodyPr/>
        <a:lstStyle/>
        <a:p>
          <a:endParaRPr lang="fr-FR"/>
        </a:p>
      </dgm:t>
    </dgm:pt>
    <dgm:pt modelId="{7ACB32C0-852D-4D02-B25F-F520321DE511}">
      <dgm:prSet phldrT="[Texte]"/>
      <dgm:spPr/>
      <dgm:t>
        <a:bodyPr/>
        <a:lstStyle/>
        <a:p>
          <a:r>
            <a:rPr lang="fr-FR" b="1" u="sng" dirty="0" smtClean="0"/>
            <a:t>2- DEFINIR BUT</a:t>
          </a:r>
        </a:p>
        <a:p>
          <a:r>
            <a:rPr lang="fr-FR" dirty="0" smtClean="0"/>
            <a:t>Plaisir</a:t>
          </a:r>
        </a:p>
        <a:p>
          <a:r>
            <a:rPr lang="fr-FR" dirty="0" smtClean="0"/>
            <a:t>Confiance</a:t>
          </a:r>
        </a:p>
        <a:p>
          <a:r>
            <a:rPr lang="fr-FR" dirty="0" smtClean="0"/>
            <a:t>Communication*</a:t>
          </a:r>
        </a:p>
        <a:p>
          <a:r>
            <a:rPr lang="fr-FR" dirty="0" smtClean="0"/>
            <a:t>Encourager</a:t>
          </a:r>
        </a:p>
        <a:p>
          <a:r>
            <a:rPr lang="fr-FR" dirty="0" smtClean="0"/>
            <a:t>Motivation</a:t>
          </a:r>
          <a:endParaRPr lang="fr-FR" dirty="0"/>
        </a:p>
      </dgm:t>
    </dgm:pt>
    <dgm:pt modelId="{BB74E3F3-FCAA-4112-B508-DF76D5C92A8F}" type="parTrans" cxnId="{47072D16-7835-476D-B354-4662B2696293}">
      <dgm:prSet/>
      <dgm:spPr/>
      <dgm:t>
        <a:bodyPr/>
        <a:lstStyle/>
        <a:p>
          <a:endParaRPr lang="fr-FR"/>
        </a:p>
      </dgm:t>
    </dgm:pt>
    <dgm:pt modelId="{97B24890-3189-4262-8D88-2E68FA0AEB6E}" type="sibTrans" cxnId="{47072D16-7835-476D-B354-4662B2696293}">
      <dgm:prSet/>
      <dgm:spPr/>
      <dgm:t>
        <a:bodyPr/>
        <a:lstStyle/>
        <a:p>
          <a:endParaRPr lang="fr-FR"/>
        </a:p>
      </dgm:t>
    </dgm:pt>
    <dgm:pt modelId="{5AC02CDA-15D2-413D-B727-10A913C642E5}">
      <dgm:prSet phldrT="[Texte]" custT="1"/>
      <dgm:spPr/>
      <dgm:t>
        <a:bodyPr/>
        <a:lstStyle/>
        <a:p>
          <a:r>
            <a:rPr lang="fr-FR" sz="1400" b="1" u="sng" dirty="0" smtClean="0"/>
            <a:t>3-METHODE</a:t>
          </a:r>
        </a:p>
        <a:p>
          <a:r>
            <a:rPr lang="fr-FR" sz="1400" dirty="0" smtClean="0"/>
            <a:t>Démonstration</a:t>
          </a:r>
        </a:p>
        <a:p>
          <a:r>
            <a:rPr lang="fr-FR" sz="1400" dirty="0" smtClean="0"/>
            <a:t>Observation</a:t>
          </a:r>
        </a:p>
        <a:p>
          <a:r>
            <a:rPr lang="fr-FR" sz="1400" dirty="0" smtClean="0"/>
            <a:t>Adaptation</a:t>
          </a:r>
        </a:p>
      </dgm:t>
    </dgm:pt>
    <dgm:pt modelId="{E5B4FB83-01EE-460F-B346-0261542A9462}" type="parTrans" cxnId="{54579D09-8638-4458-8D69-990C04D9DE59}">
      <dgm:prSet/>
      <dgm:spPr/>
      <dgm:t>
        <a:bodyPr/>
        <a:lstStyle/>
        <a:p>
          <a:endParaRPr lang="fr-FR"/>
        </a:p>
      </dgm:t>
    </dgm:pt>
    <dgm:pt modelId="{E800448C-28BF-4DE7-B10F-0FC416A661BC}" type="sibTrans" cxnId="{54579D09-8638-4458-8D69-990C04D9DE59}">
      <dgm:prSet/>
      <dgm:spPr/>
      <dgm:t>
        <a:bodyPr/>
        <a:lstStyle/>
        <a:p>
          <a:endParaRPr lang="fr-FR"/>
        </a:p>
      </dgm:t>
    </dgm:pt>
    <dgm:pt modelId="{E01DE203-499D-4CB5-958F-C214080FC252}">
      <dgm:prSet phldrT="[Texte]" custT="1"/>
      <dgm:spPr/>
      <dgm:t>
        <a:bodyPr/>
        <a:lstStyle/>
        <a:p>
          <a:r>
            <a:rPr lang="fr-FR" sz="1600" b="1" u="sng" dirty="0" smtClean="0"/>
            <a:t>4-FINALITE</a:t>
          </a:r>
        </a:p>
        <a:p>
          <a:r>
            <a:rPr lang="fr-FR" sz="1600" dirty="0" smtClean="0"/>
            <a:t>Préparation à l’autonomie</a:t>
          </a:r>
        </a:p>
        <a:p>
          <a:endParaRPr lang="fr-FR" sz="1100" dirty="0"/>
        </a:p>
      </dgm:t>
    </dgm:pt>
    <dgm:pt modelId="{7BC290C4-A3F9-4C48-9028-8863F33563E1}" type="parTrans" cxnId="{A8FF791B-BEC6-402B-A3FF-0C869A8C5D2E}">
      <dgm:prSet/>
      <dgm:spPr/>
      <dgm:t>
        <a:bodyPr/>
        <a:lstStyle/>
        <a:p>
          <a:endParaRPr lang="fr-FR"/>
        </a:p>
      </dgm:t>
    </dgm:pt>
    <dgm:pt modelId="{DD8C7B01-C4FB-49AD-89DC-21DAA3D20E8C}" type="sibTrans" cxnId="{A8FF791B-BEC6-402B-A3FF-0C869A8C5D2E}">
      <dgm:prSet/>
      <dgm:spPr/>
      <dgm:t>
        <a:bodyPr/>
        <a:lstStyle/>
        <a:p>
          <a:endParaRPr lang="fr-FR"/>
        </a:p>
      </dgm:t>
    </dgm:pt>
    <dgm:pt modelId="{CED97494-8CA9-48AE-B9AA-1D7032924FD4}">
      <dgm:prSet phldrT="[Texte]" custT="1"/>
      <dgm:spPr/>
      <dgm:t>
        <a:bodyPr/>
        <a:lstStyle/>
        <a:p>
          <a:r>
            <a:rPr lang="fr-FR" sz="1400" b="1" u="sng" dirty="0" smtClean="0"/>
            <a:t>1-PREPARER</a:t>
          </a:r>
        </a:p>
        <a:p>
          <a:r>
            <a:rPr lang="fr-FR" sz="1400" dirty="0" smtClean="0"/>
            <a:t>Définir des Objectifs</a:t>
          </a:r>
        </a:p>
        <a:p>
          <a:r>
            <a:rPr lang="fr-FR" sz="1400" dirty="0" smtClean="0"/>
            <a:t>Créer des Repères</a:t>
          </a:r>
        </a:p>
      </dgm:t>
    </dgm:pt>
    <dgm:pt modelId="{B505AF77-99D9-47A8-AD95-2E9E942973CC}" type="parTrans" cxnId="{7ADE04C9-93FC-4EA7-85F6-21FEBADA6236}">
      <dgm:prSet/>
      <dgm:spPr/>
      <dgm:t>
        <a:bodyPr/>
        <a:lstStyle/>
        <a:p>
          <a:endParaRPr lang="fr-FR"/>
        </a:p>
      </dgm:t>
    </dgm:pt>
    <dgm:pt modelId="{6FC20FB0-E650-463A-B5AB-828F8D07AFDD}" type="sibTrans" cxnId="{7ADE04C9-93FC-4EA7-85F6-21FEBADA6236}">
      <dgm:prSet/>
      <dgm:spPr/>
      <dgm:t>
        <a:bodyPr/>
        <a:lstStyle/>
        <a:p>
          <a:endParaRPr lang="fr-FR"/>
        </a:p>
      </dgm:t>
    </dgm:pt>
    <dgm:pt modelId="{C10543B0-26DA-4B8E-960C-CB9C8EF102F9}">
      <dgm:prSet phldrT="[Texte]" custT="1"/>
      <dgm:spPr/>
      <dgm:t>
        <a:bodyPr/>
        <a:lstStyle/>
        <a:p>
          <a:r>
            <a:rPr lang="fr-FR" sz="1400" b="1" u="sng" dirty="0" smtClean="0"/>
            <a:t>5-DEBRIEFER</a:t>
          </a:r>
        </a:p>
        <a:p>
          <a:r>
            <a:rPr lang="fr-FR" sz="1400" dirty="0" smtClean="0"/>
            <a:t>Points forts, axes de progression, erreur à ne plus faire</a:t>
          </a:r>
        </a:p>
        <a:p>
          <a:endParaRPr lang="fr-FR" sz="1100" dirty="0"/>
        </a:p>
      </dgm:t>
    </dgm:pt>
    <dgm:pt modelId="{6C15DB1E-DEFA-46F7-A91E-32781CCFA0A6}" type="parTrans" cxnId="{5187DBE2-07A9-42B8-BD9E-A81AD979C2DD}">
      <dgm:prSet/>
      <dgm:spPr/>
      <dgm:t>
        <a:bodyPr/>
        <a:lstStyle/>
        <a:p>
          <a:endParaRPr lang="fr-FR"/>
        </a:p>
      </dgm:t>
    </dgm:pt>
    <dgm:pt modelId="{DE4F01EE-5A8C-4A38-BB35-7C6C6A3F3CE9}" type="sibTrans" cxnId="{5187DBE2-07A9-42B8-BD9E-A81AD979C2DD}">
      <dgm:prSet/>
      <dgm:spPr/>
      <dgm:t>
        <a:bodyPr/>
        <a:lstStyle/>
        <a:p>
          <a:endParaRPr lang="fr-FR"/>
        </a:p>
      </dgm:t>
    </dgm:pt>
    <dgm:pt modelId="{8229C3E1-7FE5-4DA1-9A63-6BB22106394B}" type="pres">
      <dgm:prSet presAssocID="{86D31215-E360-48D8-B717-43D31F69172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6DD4635-85B3-4934-86E9-489E02AD1CC9}" type="pres">
      <dgm:prSet presAssocID="{5F35A7FA-4DFA-416E-B05B-9CDD913ABDCB}" presName="centerShape" presStyleLbl="node0" presStyleIdx="0" presStyleCnt="1" custLinFactNeighborX="314"/>
      <dgm:spPr/>
      <dgm:t>
        <a:bodyPr/>
        <a:lstStyle/>
        <a:p>
          <a:endParaRPr lang="fr-FR"/>
        </a:p>
      </dgm:t>
    </dgm:pt>
    <dgm:pt modelId="{F131FE8F-DE9B-443B-8D7C-0D4E3B3E0AD2}" type="pres">
      <dgm:prSet presAssocID="{7ACB32C0-852D-4D02-B25F-F520321DE511}" presName="node" presStyleLbl="node1" presStyleIdx="0" presStyleCnt="5" custScaleX="121970" custScaleY="1219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98D66CD-9156-493F-85E6-9432B980DED7}" type="pres">
      <dgm:prSet presAssocID="{7ACB32C0-852D-4D02-B25F-F520321DE511}" presName="dummy" presStyleCnt="0"/>
      <dgm:spPr/>
    </dgm:pt>
    <dgm:pt modelId="{23E98618-6049-4B97-BCEE-FD5A4A75B15A}" type="pres">
      <dgm:prSet presAssocID="{97B24890-3189-4262-8D88-2E68FA0AEB6E}" presName="sibTrans" presStyleLbl="sibTrans2D1" presStyleIdx="0" presStyleCnt="5"/>
      <dgm:spPr/>
      <dgm:t>
        <a:bodyPr/>
        <a:lstStyle/>
        <a:p>
          <a:endParaRPr lang="fr-FR"/>
        </a:p>
      </dgm:t>
    </dgm:pt>
    <dgm:pt modelId="{83FE9DE5-A73A-4692-B223-0CE5EA65A0AD}" type="pres">
      <dgm:prSet presAssocID="{5AC02CDA-15D2-413D-B727-10A913C642E5}" presName="node" presStyleLbl="node1" presStyleIdx="1" presStyleCnt="5" custScaleX="126287" custScaleY="12628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F3EA65-43D4-405A-9D3E-56CECFB15360}" type="pres">
      <dgm:prSet presAssocID="{5AC02CDA-15D2-413D-B727-10A913C642E5}" presName="dummy" presStyleCnt="0"/>
      <dgm:spPr/>
    </dgm:pt>
    <dgm:pt modelId="{E029FA21-DBA1-424A-B89C-ED70C289F44C}" type="pres">
      <dgm:prSet presAssocID="{E800448C-28BF-4DE7-B10F-0FC416A661BC}" presName="sibTrans" presStyleLbl="sibTrans2D1" presStyleIdx="1" presStyleCnt="5"/>
      <dgm:spPr/>
      <dgm:t>
        <a:bodyPr/>
        <a:lstStyle/>
        <a:p>
          <a:endParaRPr lang="fr-FR"/>
        </a:p>
      </dgm:t>
    </dgm:pt>
    <dgm:pt modelId="{4A87D596-FDDB-4073-A065-750EA0FAF53A}" type="pres">
      <dgm:prSet presAssocID="{E01DE203-499D-4CB5-958F-C214080FC252}" presName="node" presStyleLbl="node1" presStyleIdx="2" presStyleCnt="5" custScaleX="120731" custScaleY="12073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0428F6-566F-40DB-9740-65A7642A43E5}" type="pres">
      <dgm:prSet presAssocID="{E01DE203-499D-4CB5-958F-C214080FC252}" presName="dummy" presStyleCnt="0"/>
      <dgm:spPr/>
    </dgm:pt>
    <dgm:pt modelId="{33D3BD60-12C9-4AC7-AFAE-D5B7B4075F99}" type="pres">
      <dgm:prSet presAssocID="{DD8C7B01-C4FB-49AD-89DC-21DAA3D20E8C}" presName="sibTrans" presStyleLbl="sibTrans2D1" presStyleIdx="2" presStyleCnt="5"/>
      <dgm:spPr/>
      <dgm:t>
        <a:bodyPr/>
        <a:lstStyle/>
        <a:p>
          <a:endParaRPr lang="fr-FR"/>
        </a:p>
      </dgm:t>
    </dgm:pt>
    <dgm:pt modelId="{DC50AC4B-52DD-4A2C-9D5D-23554C7BDF6E}" type="pres">
      <dgm:prSet presAssocID="{C10543B0-26DA-4B8E-960C-CB9C8EF102F9}" presName="node" presStyleLbl="node1" presStyleIdx="3" presStyleCnt="5" custScaleX="120731" custScaleY="12073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5EE9C0-9E20-416B-B911-7223ECFB6043}" type="pres">
      <dgm:prSet presAssocID="{C10543B0-26DA-4B8E-960C-CB9C8EF102F9}" presName="dummy" presStyleCnt="0"/>
      <dgm:spPr/>
    </dgm:pt>
    <dgm:pt modelId="{0CE5AB7B-5DCE-4C7A-99F5-CCD5A5D2FCD8}" type="pres">
      <dgm:prSet presAssocID="{DE4F01EE-5A8C-4A38-BB35-7C6C6A3F3CE9}" presName="sibTrans" presStyleLbl="sibTrans2D1" presStyleIdx="3" presStyleCnt="5"/>
      <dgm:spPr/>
      <dgm:t>
        <a:bodyPr/>
        <a:lstStyle/>
        <a:p>
          <a:endParaRPr lang="fr-FR"/>
        </a:p>
      </dgm:t>
    </dgm:pt>
    <dgm:pt modelId="{9A1916D1-F8F8-4598-9244-B572D77A122D}" type="pres">
      <dgm:prSet presAssocID="{CED97494-8CA9-48AE-B9AA-1D7032924FD4}" presName="node" presStyleLbl="node1" presStyleIdx="4" presStyleCnt="5" custScaleX="128192" custScaleY="12944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FAD883-FCFC-4C4A-9098-E136ECB6BE51}" type="pres">
      <dgm:prSet presAssocID="{CED97494-8CA9-48AE-B9AA-1D7032924FD4}" presName="dummy" presStyleCnt="0"/>
      <dgm:spPr/>
    </dgm:pt>
    <dgm:pt modelId="{DBF25668-EAE6-4164-9085-F4C3F740B6D0}" type="pres">
      <dgm:prSet presAssocID="{6FC20FB0-E650-463A-B5AB-828F8D07AFDD}" presName="sibTrans" presStyleLbl="sibTrans2D1" presStyleIdx="4" presStyleCnt="5"/>
      <dgm:spPr/>
      <dgm:t>
        <a:bodyPr/>
        <a:lstStyle/>
        <a:p>
          <a:endParaRPr lang="fr-FR"/>
        </a:p>
      </dgm:t>
    </dgm:pt>
  </dgm:ptLst>
  <dgm:cxnLst>
    <dgm:cxn modelId="{9B096119-742A-427E-8403-D5C345C16F78}" type="presOf" srcId="{86D31215-E360-48D8-B717-43D31F691723}" destId="{8229C3E1-7FE5-4DA1-9A63-6BB22106394B}" srcOrd="0" destOrd="0" presId="urn:microsoft.com/office/officeart/2005/8/layout/radial6"/>
    <dgm:cxn modelId="{12365D21-771E-4F20-975E-883CB52F50E3}" type="presOf" srcId="{97B24890-3189-4262-8D88-2E68FA0AEB6E}" destId="{23E98618-6049-4B97-BCEE-FD5A4A75B15A}" srcOrd="0" destOrd="0" presId="urn:microsoft.com/office/officeart/2005/8/layout/radial6"/>
    <dgm:cxn modelId="{F5D52169-8F4A-4D01-AE6F-2BCF8985B131}" type="presOf" srcId="{5AC02CDA-15D2-413D-B727-10A913C642E5}" destId="{83FE9DE5-A73A-4692-B223-0CE5EA65A0AD}" srcOrd="0" destOrd="0" presId="urn:microsoft.com/office/officeart/2005/8/layout/radial6"/>
    <dgm:cxn modelId="{A5A4253B-BD3E-4ECF-A71F-5D2E092A0A68}" type="presOf" srcId="{DD8C7B01-C4FB-49AD-89DC-21DAA3D20E8C}" destId="{33D3BD60-12C9-4AC7-AFAE-D5B7B4075F99}" srcOrd="0" destOrd="0" presId="urn:microsoft.com/office/officeart/2005/8/layout/radial6"/>
    <dgm:cxn modelId="{159E9107-7A94-4DAD-AC7F-D0CDBD582419}" type="presOf" srcId="{6FC20FB0-E650-463A-B5AB-828F8D07AFDD}" destId="{DBF25668-EAE6-4164-9085-F4C3F740B6D0}" srcOrd="0" destOrd="0" presId="urn:microsoft.com/office/officeart/2005/8/layout/radial6"/>
    <dgm:cxn modelId="{54579D09-8638-4458-8D69-990C04D9DE59}" srcId="{5F35A7FA-4DFA-416E-B05B-9CDD913ABDCB}" destId="{5AC02CDA-15D2-413D-B727-10A913C642E5}" srcOrd="1" destOrd="0" parTransId="{E5B4FB83-01EE-460F-B346-0261542A9462}" sibTransId="{E800448C-28BF-4DE7-B10F-0FC416A661BC}"/>
    <dgm:cxn modelId="{B96F55EB-2402-45AC-A1B7-50621592ED27}" type="presOf" srcId="{CED97494-8CA9-48AE-B9AA-1D7032924FD4}" destId="{9A1916D1-F8F8-4598-9244-B572D77A122D}" srcOrd="0" destOrd="0" presId="urn:microsoft.com/office/officeart/2005/8/layout/radial6"/>
    <dgm:cxn modelId="{95CCE8D5-CD5C-449A-A1D6-FC73208934BA}" type="presOf" srcId="{E01DE203-499D-4CB5-958F-C214080FC252}" destId="{4A87D596-FDDB-4073-A065-750EA0FAF53A}" srcOrd="0" destOrd="0" presId="urn:microsoft.com/office/officeart/2005/8/layout/radial6"/>
    <dgm:cxn modelId="{7ADE04C9-93FC-4EA7-85F6-21FEBADA6236}" srcId="{5F35A7FA-4DFA-416E-B05B-9CDD913ABDCB}" destId="{CED97494-8CA9-48AE-B9AA-1D7032924FD4}" srcOrd="4" destOrd="0" parTransId="{B505AF77-99D9-47A8-AD95-2E9E942973CC}" sibTransId="{6FC20FB0-E650-463A-B5AB-828F8D07AFDD}"/>
    <dgm:cxn modelId="{A8FF791B-BEC6-402B-A3FF-0C869A8C5D2E}" srcId="{5F35A7FA-4DFA-416E-B05B-9CDD913ABDCB}" destId="{E01DE203-499D-4CB5-958F-C214080FC252}" srcOrd="2" destOrd="0" parTransId="{7BC290C4-A3F9-4C48-9028-8863F33563E1}" sibTransId="{DD8C7B01-C4FB-49AD-89DC-21DAA3D20E8C}"/>
    <dgm:cxn modelId="{1CE427E4-6881-464D-A00E-5DA2276D84BB}" type="presOf" srcId="{E800448C-28BF-4DE7-B10F-0FC416A661BC}" destId="{E029FA21-DBA1-424A-B89C-ED70C289F44C}" srcOrd="0" destOrd="0" presId="urn:microsoft.com/office/officeart/2005/8/layout/radial6"/>
    <dgm:cxn modelId="{5187DBE2-07A9-42B8-BD9E-A81AD979C2DD}" srcId="{5F35A7FA-4DFA-416E-B05B-9CDD913ABDCB}" destId="{C10543B0-26DA-4B8E-960C-CB9C8EF102F9}" srcOrd="3" destOrd="0" parTransId="{6C15DB1E-DEFA-46F7-A91E-32781CCFA0A6}" sibTransId="{DE4F01EE-5A8C-4A38-BB35-7C6C6A3F3CE9}"/>
    <dgm:cxn modelId="{E5DEA35C-59F7-4EE0-8FB3-BA1BF259AFCA}" type="presOf" srcId="{DE4F01EE-5A8C-4A38-BB35-7C6C6A3F3CE9}" destId="{0CE5AB7B-5DCE-4C7A-99F5-CCD5A5D2FCD8}" srcOrd="0" destOrd="0" presId="urn:microsoft.com/office/officeart/2005/8/layout/radial6"/>
    <dgm:cxn modelId="{4DD978BA-CE30-47D6-817D-412C9148014A}" type="presOf" srcId="{C10543B0-26DA-4B8E-960C-CB9C8EF102F9}" destId="{DC50AC4B-52DD-4A2C-9D5D-23554C7BDF6E}" srcOrd="0" destOrd="0" presId="urn:microsoft.com/office/officeart/2005/8/layout/radial6"/>
    <dgm:cxn modelId="{47072D16-7835-476D-B354-4662B2696293}" srcId="{5F35A7FA-4DFA-416E-B05B-9CDD913ABDCB}" destId="{7ACB32C0-852D-4D02-B25F-F520321DE511}" srcOrd="0" destOrd="0" parTransId="{BB74E3F3-FCAA-4112-B508-DF76D5C92A8F}" sibTransId="{97B24890-3189-4262-8D88-2E68FA0AEB6E}"/>
    <dgm:cxn modelId="{E3D59A3F-288F-4CF4-AA1B-E1B2EB6E96CA}" type="presOf" srcId="{5F35A7FA-4DFA-416E-B05B-9CDD913ABDCB}" destId="{D6DD4635-85B3-4934-86E9-489E02AD1CC9}" srcOrd="0" destOrd="0" presId="urn:microsoft.com/office/officeart/2005/8/layout/radial6"/>
    <dgm:cxn modelId="{566FB0CD-3C9C-4688-B86C-C13D4DB4FC4C}" type="presOf" srcId="{7ACB32C0-852D-4D02-B25F-F520321DE511}" destId="{F131FE8F-DE9B-443B-8D7C-0D4E3B3E0AD2}" srcOrd="0" destOrd="0" presId="urn:microsoft.com/office/officeart/2005/8/layout/radial6"/>
    <dgm:cxn modelId="{06E0CC49-E5EB-4760-BB9C-015A2B0B8F68}" srcId="{86D31215-E360-48D8-B717-43D31F691723}" destId="{5F35A7FA-4DFA-416E-B05B-9CDD913ABDCB}" srcOrd="0" destOrd="0" parTransId="{6C4AA607-7D3A-4EB1-BA5F-880D8DF97620}" sibTransId="{FF9D2707-9644-4149-A860-4DB97BF8702F}"/>
    <dgm:cxn modelId="{46116FD9-3D4C-43AC-B384-759B2A1C2C69}" type="presParOf" srcId="{8229C3E1-7FE5-4DA1-9A63-6BB22106394B}" destId="{D6DD4635-85B3-4934-86E9-489E02AD1CC9}" srcOrd="0" destOrd="0" presId="urn:microsoft.com/office/officeart/2005/8/layout/radial6"/>
    <dgm:cxn modelId="{4BC83B18-BBC1-423B-BE0E-7A2D765FD409}" type="presParOf" srcId="{8229C3E1-7FE5-4DA1-9A63-6BB22106394B}" destId="{F131FE8F-DE9B-443B-8D7C-0D4E3B3E0AD2}" srcOrd="1" destOrd="0" presId="urn:microsoft.com/office/officeart/2005/8/layout/radial6"/>
    <dgm:cxn modelId="{2B45F2D4-21C7-4F84-B3E8-CEE5CF15118A}" type="presParOf" srcId="{8229C3E1-7FE5-4DA1-9A63-6BB22106394B}" destId="{E98D66CD-9156-493F-85E6-9432B980DED7}" srcOrd="2" destOrd="0" presId="urn:microsoft.com/office/officeart/2005/8/layout/radial6"/>
    <dgm:cxn modelId="{5DADF299-542A-4D3F-91CE-F3ECCC704A95}" type="presParOf" srcId="{8229C3E1-7FE5-4DA1-9A63-6BB22106394B}" destId="{23E98618-6049-4B97-BCEE-FD5A4A75B15A}" srcOrd="3" destOrd="0" presId="urn:microsoft.com/office/officeart/2005/8/layout/radial6"/>
    <dgm:cxn modelId="{15CC1337-3A0D-4611-84E8-92D8E6A76A46}" type="presParOf" srcId="{8229C3E1-7FE5-4DA1-9A63-6BB22106394B}" destId="{83FE9DE5-A73A-4692-B223-0CE5EA65A0AD}" srcOrd="4" destOrd="0" presId="urn:microsoft.com/office/officeart/2005/8/layout/radial6"/>
    <dgm:cxn modelId="{A2D9C8A9-C239-498A-909D-0B3C39304276}" type="presParOf" srcId="{8229C3E1-7FE5-4DA1-9A63-6BB22106394B}" destId="{86F3EA65-43D4-405A-9D3E-56CECFB15360}" srcOrd="5" destOrd="0" presId="urn:microsoft.com/office/officeart/2005/8/layout/radial6"/>
    <dgm:cxn modelId="{208BA8FF-4A82-49AE-A69A-4F354E6CD3F5}" type="presParOf" srcId="{8229C3E1-7FE5-4DA1-9A63-6BB22106394B}" destId="{E029FA21-DBA1-424A-B89C-ED70C289F44C}" srcOrd="6" destOrd="0" presId="urn:microsoft.com/office/officeart/2005/8/layout/radial6"/>
    <dgm:cxn modelId="{4161F1BC-6ABE-4BF2-8C0A-86A2CA89923F}" type="presParOf" srcId="{8229C3E1-7FE5-4DA1-9A63-6BB22106394B}" destId="{4A87D596-FDDB-4073-A065-750EA0FAF53A}" srcOrd="7" destOrd="0" presId="urn:microsoft.com/office/officeart/2005/8/layout/radial6"/>
    <dgm:cxn modelId="{8D21B2A1-8BC9-47B4-811E-EDA4EEAFCC4A}" type="presParOf" srcId="{8229C3E1-7FE5-4DA1-9A63-6BB22106394B}" destId="{120428F6-566F-40DB-9740-65A7642A43E5}" srcOrd="8" destOrd="0" presId="urn:microsoft.com/office/officeart/2005/8/layout/radial6"/>
    <dgm:cxn modelId="{A9D5640E-86B1-470F-9AC3-3E9D1EDCD910}" type="presParOf" srcId="{8229C3E1-7FE5-4DA1-9A63-6BB22106394B}" destId="{33D3BD60-12C9-4AC7-AFAE-D5B7B4075F99}" srcOrd="9" destOrd="0" presId="urn:microsoft.com/office/officeart/2005/8/layout/radial6"/>
    <dgm:cxn modelId="{BD4AAA60-4855-4F30-B791-35BEBC1A8F43}" type="presParOf" srcId="{8229C3E1-7FE5-4DA1-9A63-6BB22106394B}" destId="{DC50AC4B-52DD-4A2C-9D5D-23554C7BDF6E}" srcOrd="10" destOrd="0" presId="urn:microsoft.com/office/officeart/2005/8/layout/radial6"/>
    <dgm:cxn modelId="{F620CD68-D088-401E-95AE-2D0B82758B48}" type="presParOf" srcId="{8229C3E1-7FE5-4DA1-9A63-6BB22106394B}" destId="{AF5EE9C0-9E20-416B-B911-7223ECFB6043}" srcOrd="11" destOrd="0" presId="urn:microsoft.com/office/officeart/2005/8/layout/radial6"/>
    <dgm:cxn modelId="{C62E0FF8-B97B-4820-B9AC-966C0589DF05}" type="presParOf" srcId="{8229C3E1-7FE5-4DA1-9A63-6BB22106394B}" destId="{0CE5AB7B-5DCE-4C7A-99F5-CCD5A5D2FCD8}" srcOrd="12" destOrd="0" presId="urn:microsoft.com/office/officeart/2005/8/layout/radial6"/>
    <dgm:cxn modelId="{CBC31D3E-90D4-4DCB-AADE-C5C0FA9FC2C0}" type="presParOf" srcId="{8229C3E1-7FE5-4DA1-9A63-6BB22106394B}" destId="{9A1916D1-F8F8-4598-9244-B572D77A122D}" srcOrd="13" destOrd="0" presId="urn:microsoft.com/office/officeart/2005/8/layout/radial6"/>
    <dgm:cxn modelId="{2C1E8B72-86CF-44E8-A9D7-8D329865BD9A}" type="presParOf" srcId="{8229C3E1-7FE5-4DA1-9A63-6BB22106394B}" destId="{9DFAD883-FCFC-4C4A-9098-E136ECB6BE51}" srcOrd="14" destOrd="0" presId="urn:microsoft.com/office/officeart/2005/8/layout/radial6"/>
    <dgm:cxn modelId="{92659BDC-3C6C-4848-B40F-69B0C840BBEC}" type="presParOf" srcId="{8229C3E1-7FE5-4DA1-9A63-6BB22106394B}" destId="{DBF25668-EAE6-4164-9085-F4C3F740B6D0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0BF21E-35A9-47E4-B3CC-31101B052C00}" type="doc">
      <dgm:prSet loTypeId="urn:microsoft.com/office/officeart/2005/8/layout/equation1" loCatId="process" qsTypeId="urn:microsoft.com/office/officeart/2005/8/quickstyle/3d1" qsCatId="3D" csTypeId="urn:microsoft.com/office/officeart/2005/8/colors/accent4_4" csCatId="accent4" phldr="1"/>
      <dgm:spPr/>
    </dgm:pt>
    <dgm:pt modelId="{C181A0FC-E9D8-42F9-9155-98BBB4695676}">
      <dgm:prSet phldrT="[Texte]" custT="1"/>
      <dgm:spPr/>
      <dgm:t>
        <a:bodyPr/>
        <a:lstStyle/>
        <a:p>
          <a:r>
            <a:rPr lang="fr-FR" sz="2800" dirty="0" smtClean="0"/>
            <a:t>Enseigner le parapente</a:t>
          </a:r>
          <a:endParaRPr lang="fr-FR" sz="2800" dirty="0"/>
        </a:p>
      </dgm:t>
    </dgm:pt>
    <dgm:pt modelId="{2EB67C58-E584-41CF-92A5-864CBB0349FE}" type="parTrans" cxnId="{9ADD3C59-115F-4468-8F32-9D6EA9BCADBE}">
      <dgm:prSet/>
      <dgm:spPr/>
      <dgm:t>
        <a:bodyPr/>
        <a:lstStyle/>
        <a:p>
          <a:endParaRPr lang="fr-FR"/>
        </a:p>
      </dgm:t>
    </dgm:pt>
    <dgm:pt modelId="{FD396BC1-3460-4618-A829-D3AD0BA7BDE1}" type="sibTrans" cxnId="{9ADD3C59-115F-4468-8F32-9D6EA9BCADBE}">
      <dgm:prSet/>
      <dgm:spPr/>
      <dgm:t>
        <a:bodyPr/>
        <a:lstStyle/>
        <a:p>
          <a:endParaRPr lang="fr-FR"/>
        </a:p>
      </dgm:t>
    </dgm:pt>
    <dgm:pt modelId="{8FB17C13-A67B-461F-B95F-EB209E2776B2}">
      <dgm:prSet phldrT="[Texte]" custT="1"/>
      <dgm:spPr/>
      <dgm:t>
        <a:bodyPr/>
        <a:lstStyle/>
        <a:p>
          <a:r>
            <a:rPr lang="fr-FR" sz="1600" b="1" dirty="0" smtClean="0"/>
            <a:t>4 DOMAINES</a:t>
          </a:r>
          <a:endParaRPr lang="fr-FR" sz="1600" b="1" dirty="0"/>
        </a:p>
      </dgm:t>
    </dgm:pt>
    <dgm:pt modelId="{CCC0F584-BE68-4593-96EC-030912B8B136}" type="parTrans" cxnId="{562DF38B-8C67-48C5-86CE-90151F140832}">
      <dgm:prSet/>
      <dgm:spPr/>
      <dgm:t>
        <a:bodyPr/>
        <a:lstStyle/>
        <a:p>
          <a:endParaRPr lang="fr-FR"/>
        </a:p>
      </dgm:t>
    </dgm:pt>
    <dgm:pt modelId="{5AFAF1DF-B912-4B70-9063-D0BE70539108}" type="sibTrans" cxnId="{562DF38B-8C67-48C5-86CE-90151F140832}">
      <dgm:prSet/>
      <dgm:spPr/>
      <dgm:t>
        <a:bodyPr/>
        <a:lstStyle/>
        <a:p>
          <a:endParaRPr lang="fr-FR"/>
        </a:p>
      </dgm:t>
    </dgm:pt>
    <dgm:pt modelId="{9186E467-EDF4-4398-BAD3-EEF3D67C05A7}">
      <dgm:prSet phldrT="[Texte]" custT="1"/>
      <dgm:spPr/>
      <dgm:t>
        <a:bodyPr/>
        <a:lstStyle/>
        <a:p>
          <a:r>
            <a:rPr lang="fr-FR" sz="2400" b="1" dirty="0" smtClean="0"/>
            <a:t>3 AXES</a:t>
          </a:r>
          <a:endParaRPr lang="fr-FR" sz="2400" b="1" dirty="0"/>
        </a:p>
      </dgm:t>
    </dgm:pt>
    <dgm:pt modelId="{A7CCAAA7-C42A-45D0-918A-CBA82DC0E7F8}" type="parTrans" cxnId="{D8753193-93CC-4B21-9648-E49213566F38}">
      <dgm:prSet/>
      <dgm:spPr/>
      <dgm:t>
        <a:bodyPr/>
        <a:lstStyle/>
        <a:p>
          <a:endParaRPr lang="fr-FR"/>
        </a:p>
      </dgm:t>
    </dgm:pt>
    <dgm:pt modelId="{BC6EA33B-C9BA-41FA-A30F-38EFC62C7C1D}" type="sibTrans" cxnId="{D8753193-93CC-4B21-9648-E49213566F38}">
      <dgm:prSet/>
      <dgm:spPr/>
      <dgm:t>
        <a:bodyPr/>
        <a:lstStyle/>
        <a:p>
          <a:endParaRPr lang="fr-FR"/>
        </a:p>
      </dgm:t>
    </dgm:pt>
    <dgm:pt modelId="{6C6CA10B-106B-448E-85A4-5E57222E7741}" type="pres">
      <dgm:prSet presAssocID="{A10BF21E-35A9-47E4-B3CC-31101B052C00}" presName="linearFlow" presStyleCnt="0">
        <dgm:presLayoutVars>
          <dgm:dir/>
          <dgm:resizeHandles val="exact"/>
        </dgm:presLayoutVars>
      </dgm:prSet>
      <dgm:spPr/>
    </dgm:pt>
    <dgm:pt modelId="{2ECF212A-3D72-4463-B7B1-2F4F7A27A53C}" type="pres">
      <dgm:prSet presAssocID="{C181A0FC-E9D8-42F9-9155-98BBB4695676}" presName="node" presStyleLbl="node1" presStyleIdx="0" presStyleCnt="3" custScaleX="191635" custScaleY="1958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9EC88E-9D6D-48C0-85E6-FEE935C0288E}" type="pres">
      <dgm:prSet presAssocID="{FD396BC1-3460-4618-A829-D3AD0BA7BDE1}" presName="spacerL" presStyleCnt="0"/>
      <dgm:spPr/>
    </dgm:pt>
    <dgm:pt modelId="{F5B84F79-4756-4C3F-9730-2285953B1817}" type="pres">
      <dgm:prSet presAssocID="{FD396BC1-3460-4618-A829-D3AD0BA7BDE1}" presName="sibTrans" presStyleLbl="sibTrans2D1" presStyleIdx="0" presStyleCnt="2" custLinFactX="287582" custLinFactNeighborX="300000" custLinFactNeighborY="-3499"/>
      <dgm:spPr/>
      <dgm:t>
        <a:bodyPr/>
        <a:lstStyle/>
        <a:p>
          <a:endParaRPr lang="fr-FR"/>
        </a:p>
      </dgm:t>
    </dgm:pt>
    <dgm:pt modelId="{D7DBC485-95D4-45FA-B306-8AC62FED4A89}" type="pres">
      <dgm:prSet presAssocID="{FD396BC1-3460-4618-A829-D3AD0BA7BDE1}" presName="spacerR" presStyleCnt="0"/>
      <dgm:spPr/>
    </dgm:pt>
    <dgm:pt modelId="{A1C0158A-6497-426F-9F6F-8C9F148E0B31}" type="pres">
      <dgm:prSet presAssocID="{8FB17C13-A67B-461F-B95F-EB209E2776B2}" presName="node" presStyleLbl="node1" presStyleIdx="1" presStyleCnt="3" custScaleX="12009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5B5ED2B-2B8E-47F3-ADE8-972D7A550746}" type="pres">
      <dgm:prSet presAssocID="{5AFAF1DF-B912-4B70-9063-D0BE70539108}" presName="spacerL" presStyleCnt="0"/>
      <dgm:spPr/>
    </dgm:pt>
    <dgm:pt modelId="{CD27B001-FC51-4082-A18F-5EF7678D4B42}" type="pres">
      <dgm:prSet presAssocID="{5AFAF1DF-B912-4B70-9063-D0BE70539108}" presName="sibTrans" presStyleLbl="sibTrans2D1" presStyleIdx="1" presStyleCnt="2" custLinFactX="-285878" custLinFactNeighborX="-300000" custLinFactNeighborY="-3499"/>
      <dgm:spPr/>
      <dgm:t>
        <a:bodyPr/>
        <a:lstStyle/>
        <a:p>
          <a:endParaRPr lang="fr-FR"/>
        </a:p>
      </dgm:t>
    </dgm:pt>
    <dgm:pt modelId="{8A6E6B64-FD84-4512-B7FB-04C7EEE616A3}" type="pres">
      <dgm:prSet presAssocID="{5AFAF1DF-B912-4B70-9063-D0BE70539108}" presName="spacerR" presStyleCnt="0"/>
      <dgm:spPr/>
    </dgm:pt>
    <dgm:pt modelId="{920A8E7B-554B-470D-AAB3-EB74FE2FCEC6}" type="pres">
      <dgm:prSet presAssocID="{9186E467-EDF4-4398-BAD3-EEF3D67C05A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586E087-827D-4234-937B-A82D409D0EE4}" type="presOf" srcId="{A10BF21E-35A9-47E4-B3CC-31101B052C00}" destId="{6C6CA10B-106B-448E-85A4-5E57222E7741}" srcOrd="0" destOrd="0" presId="urn:microsoft.com/office/officeart/2005/8/layout/equation1"/>
    <dgm:cxn modelId="{562DF38B-8C67-48C5-86CE-90151F140832}" srcId="{A10BF21E-35A9-47E4-B3CC-31101B052C00}" destId="{8FB17C13-A67B-461F-B95F-EB209E2776B2}" srcOrd="1" destOrd="0" parTransId="{CCC0F584-BE68-4593-96EC-030912B8B136}" sibTransId="{5AFAF1DF-B912-4B70-9063-D0BE70539108}"/>
    <dgm:cxn modelId="{68156D98-D306-4845-9911-EAD062443DBC}" type="presOf" srcId="{8FB17C13-A67B-461F-B95F-EB209E2776B2}" destId="{A1C0158A-6497-426F-9F6F-8C9F148E0B31}" srcOrd="0" destOrd="0" presId="urn:microsoft.com/office/officeart/2005/8/layout/equation1"/>
    <dgm:cxn modelId="{5F093352-C5A9-498C-A276-318EC20FA2F7}" type="presOf" srcId="{5AFAF1DF-B912-4B70-9063-D0BE70539108}" destId="{CD27B001-FC51-4082-A18F-5EF7678D4B42}" srcOrd="0" destOrd="0" presId="urn:microsoft.com/office/officeart/2005/8/layout/equation1"/>
    <dgm:cxn modelId="{9ADD3C59-115F-4468-8F32-9D6EA9BCADBE}" srcId="{A10BF21E-35A9-47E4-B3CC-31101B052C00}" destId="{C181A0FC-E9D8-42F9-9155-98BBB4695676}" srcOrd="0" destOrd="0" parTransId="{2EB67C58-E584-41CF-92A5-864CBB0349FE}" sibTransId="{FD396BC1-3460-4618-A829-D3AD0BA7BDE1}"/>
    <dgm:cxn modelId="{D8753193-93CC-4B21-9648-E49213566F38}" srcId="{A10BF21E-35A9-47E4-B3CC-31101B052C00}" destId="{9186E467-EDF4-4398-BAD3-EEF3D67C05A7}" srcOrd="2" destOrd="0" parTransId="{A7CCAAA7-C42A-45D0-918A-CBA82DC0E7F8}" sibTransId="{BC6EA33B-C9BA-41FA-A30F-38EFC62C7C1D}"/>
    <dgm:cxn modelId="{D4178D51-DC55-446C-9984-50E934BA4E42}" type="presOf" srcId="{9186E467-EDF4-4398-BAD3-EEF3D67C05A7}" destId="{920A8E7B-554B-470D-AAB3-EB74FE2FCEC6}" srcOrd="0" destOrd="0" presId="urn:microsoft.com/office/officeart/2005/8/layout/equation1"/>
    <dgm:cxn modelId="{5CF028CD-36D2-4E63-82F4-1E4197DBBE8B}" type="presOf" srcId="{C181A0FC-E9D8-42F9-9155-98BBB4695676}" destId="{2ECF212A-3D72-4463-B7B1-2F4F7A27A53C}" srcOrd="0" destOrd="0" presId="urn:microsoft.com/office/officeart/2005/8/layout/equation1"/>
    <dgm:cxn modelId="{583E4F08-D880-4088-8883-7B9F991890A3}" type="presOf" srcId="{FD396BC1-3460-4618-A829-D3AD0BA7BDE1}" destId="{F5B84F79-4756-4C3F-9730-2285953B1817}" srcOrd="0" destOrd="0" presId="urn:microsoft.com/office/officeart/2005/8/layout/equation1"/>
    <dgm:cxn modelId="{A1E82D7F-72CC-409A-A84C-2BFF4A967DBB}" type="presParOf" srcId="{6C6CA10B-106B-448E-85A4-5E57222E7741}" destId="{2ECF212A-3D72-4463-B7B1-2F4F7A27A53C}" srcOrd="0" destOrd="0" presId="urn:microsoft.com/office/officeart/2005/8/layout/equation1"/>
    <dgm:cxn modelId="{5761B91A-FA92-47AA-88F6-B9C83EAA3D4D}" type="presParOf" srcId="{6C6CA10B-106B-448E-85A4-5E57222E7741}" destId="{9D9EC88E-9D6D-48C0-85E6-FEE935C0288E}" srcOrd="1" destOrd="0" presId="urn:microsoft.com/office/officeart/2005/8/layout/equation1"/>
    <dgm:cxn modelId="{73B66A10-E6C7-4667-8DB4-55008D2DA113}" type="presParOf" srcId="{6C6CA10B-106B-448E-85A4-5E57222E7741}" destId="{F5B84F79-4756-4C3F-9730-2285953B1817}" srcOrd="2" destOrd="0" presId="urn:microsoft.com/office/officeart/2005/8/layout/equation1"/>
    <dgm:cxn modelId="{312FDCD6-CC6D-4B5D-BFCA-FEDD11D3E086}" type="presParOf" srcId="{6C6CA10B-106B-448E-85A4-5E57222E7741}" destId="{D7DBC485-95D4-45FA-B306-8AC62FED4A89}" srcOrd="3" destOrd="0" presId="urn:microsoft.com/office/officeart/2005/8/layout/equation1"/>
    <dgm:cxn modelId="{A501114B-501E-4382-88E0-122F16AE9A71}" type="presParOf" srcId="{6C6CA10B-106B-448E-85A4-5E57222E7741}" destId="{A1C0158A-6497-426F-9F6F-8C9F148E0B31}" srcOrd="4" destOrd="0" presId="urn:microsoft.com/office/officeart/2005/8/layout/equation1"/>
    <dgm:cxn modelId="{1C51DE14-A1BD-46F3-BB6B-0B30E9939E13}" type="presParOf" srcId="{6C6CA10B-106B-448E-85A4-5E57222E7741}" destId="{05B5ED2B-2B8E-47F3-ADE8-972D7A550746}" srcOrd="5" destOrd="0" presId="urn:microsoft.com/office/officeart/2005/8/layout/equation1"/>
    <dgm:cxn modelId="{ADFE38EF-8D0B-47FE-8C8B-772D87640C8B}" type="presParOf" srcId="{6C6CA10B-106B-448E-85A4-5E57222E7741}" destId="{CD27B001-FC51-4082-A18F-5EF7678D4B42}" srcOrd="6" destOrd="0" presId="urn:microsoft.com/office/officeart/2005/8/layout/equation1"/>
    <dgm:cxn modelId="{DEFA50CE-D4BF-4461-8752-D12B700914EE}" type="presParOf" srcId="{6C6CA10B-106B-448E-85A4-5E57222E7741}" destId="{8A6E6B64-FD84-4512-B7FB-04C7EEE616A3}" srcOrd="7" destOrd="0" presId="urn:microsoft.com/office/officeart/2005/8/layout/equation1"/>
    <dgm:cxn modelId="{C429885E-9BFA-45FA-B6DF-5B5C5DD4E222}" type="presParOf" srcId="{6C6CA10B-106B-448E-85A4-5E57222E7741}" destId="{920A8E7B-554B-470D-AAB3-EB74FE2FCEC6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52B30-FAFF-4414-AF1E-DE53FCEE8A92}">
      <dsp:nvSpPr>
        <dsp:cNvPr id="0" name=""/>
        <dsp:cNvSpPr/>
      </dsp:nvSpPr>
      <dsp:spPr>
        <a:xfrm rot="16200000">
          <a:off x="542413" y="-542413"/>
          <a:ext cx="2032000" cy="3116826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Savoir-faire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Pratique</a:t>
          </a:r>
          <a:endParaRPr lang="fr-F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Basée sur son ressenti</a:t>
          </a:r>
          <a:endParaRPr lang="fr-F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Varié, évolutif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Théorique  </a:t>
          </a:r>
          <a:endParaRPr lang="fr-F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Moyen plus qu’un but</a:t>
          </a:r>
          <a:endParaRPr lang="fr-FR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Visuel et participatif</a:t>
          </a:r>
          <a:endParaRPr lang="fr-FR" sz="1400" kern="1200" dirty="0"/>
        </a:p>
      </dsp:txBody>
      <dsp:txXfrm rot="5400000">
        <a:off x="0" y="0"/>
        <a:ext cx="3116826" cy="1524000"/>
      </dsp:txXfrm>
    </dsp:sp>
    <dsp:sp modelId="{63CE2C7E-931D-462B-99F0-BD8E873F4554}">
      <dsp:nvSpPr>
        <dsp:cNvPr id="0" name=""/>
        <dsp:cNvSpPr/>
      </dsp:nvSpPr>
      <dsp:spPr>
        <a:xfrm>
          <a:off x="3116826" y="0"/>
          <a:ext cx="3116826" cy="2032000"/>
        </a:xfrm>
        <a:prstGeom prst="round1Rect">
          <a:avLst/>
        </a:prstGeom>
        <a:solidFill>
          <a:schemeClr val="accent2">
            <a:hueOff val="142856"/>
            <a:satOff val="-16031"/>
            <a:lumOff val="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Savoir voir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Déterminer l’élément principal (cause initiale)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Définir les points clés</a:t>
          </a:r>
          <a:endParaRPr lang="fr-FR" sz="18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kern="1200" dirty="0"/>
        </a:p>
      </dsp:txBody>
      <dsp:txXfrm>
        <a:off x="3116826" y="0"/>
        <a:ext cx="3116826" cy="1524000"/>
      </dsp:txXfrm>
    </dsp:sp>
    <dsp:sp modelId="{BF974B88-33FC-46F4-B572-B394ABB42B02}">
      <dsp:nvSpPr>
        <dsp:cNvPr id="0" name=""/>
        <dsp:cNvSpPr/>
      </dsp:nvSpPr>
      <dsp:spPr>
        <a:xfrm rot="10800000">
          <a:off x="0" y="2032000"/>
          <a:ext cx="3116826" cy="2032000"/>
        </a:xfrm>
        <a:prstGeom prst="round1Rect">
          <a:avLst/>
        </a:prstGeom>
        <a:solidFill>
          <a:schemeClr val="accent2">
            <a:hueOff val="285712"/>
            <a:satOff val="-32061"/>
            <a:lumOff val="549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Savoir donner</a:t>
          </a:r>
          <a:endParaRPr lang="fr-FR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Posture du moniteur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Pédagogie du moniteur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L’écoute du moniteur</a:t>
          </a:r>
          <a:endParaRPr lang="fr-FR" sz="1500" kern="1200" dirty="0"/>
        </a:p>
      </dsp:txBody>
      <dsp:txXfrm rot="10800000">
        <a:off x="0" y="2539999"/>
        <a:ext cx="3116826" cy="1524000"/>
      </dsp:txXfrm>
    </dsp:sp>
    <dsp:sp modelId="{3D1F1CB0-A285-4522-8B3F-4522ACFC22C8}">
      <dsp:nvSpPr>
        <dsp:cNvPr id="0" name=""/>
        <dsp:cNvSpPr/>
      </dsp:nvSpPr>
      <dsp:spPr>
        <a:xfrm rot="5400000">
          <a:off x="3659239" y="1489586"/>
          <a:ext cx="2032000" cy="3116826"/>
        </a:xfrm>
        <a:prstGeom prst="round1Rect">
          <a:avLst/>
        </a:prstGeom>
        <a:solidFill>
          <a:schemeClr val="accent2">
            <a:hueOff val="428568"/>
            <a:satOff val="-48092"/>
            <a:lumOff val="823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Savoir dire</a:t>
          </a:r>
          <a:endParaRPr lang="fr-FR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Avant (préparer et conditionner)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Pendant (formuler, reformuler, moduler) </a:t>
          </a:r>
          <a:endParaRPr lang="fr-F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kern="1200" dirty="0" smtClean="0"/>
            <a:t>Après (écouter et valoriser)</a:t>
          </a:r>
          <a:endParaRPr lang="fr-FR" sz="1500" kern="1200" dirty="0"/>
        </a:p>
      </dsp:txBody>
      <dsp:txXfrm rot="-5400000">
        <a:off x="3116826" y="2539999"/>
        <a:ext cx="3116826" cy="1524000"/>
      </dsp:txXfrm>
    </dsp:sp>
    <dsp:sp modelId="{18ADCC51-0816-4A0A-9D87-A1523E9CBB80}">
      <dsp:nvSpPr>
        <dsp:cNvPr id="0" name=""/>
        <dsp:cNvSpPr/>
      </dsp:nvSpPr>
      <dsp:spPr>
        <a:xfrm>
          <a:off x="2177533" y="1523999"/>
          <a:ext cx="1870095" cy="1016000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Savoirs du moniteur</a:t>
          </a:r>
          <a:endParaRPr lang="fr-FR" sz="2400" kern="1200" dirty="0"/>
        </a:p>
      </dsp:txBody>
      <dsp:txXfrm>
        <a:off x="2227130" y="1573596"/>
        <a:ext cx="1770901" cy="916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F25668-EAE6-4164-9085-F4C3F740B6D0}">
      <dsp:nvSpPr>
        <dsp:cNvPr id="0" name=""/>
        <dsp:cNvSpPr/>
      </dsp:nvSpPr>
      <dsp:spPr>
        <a:xfrm>
          <a:off x="1075818" y="710059"/>
          <a:ext cx="4582817" cy="4582817"/>
        </a:xfrm>
        <a:prstGeom prst="blockArc">
          <a:avLst>
            <a:gd name="adj1" fmla="val 11880000"/>
            <a:gd name="adj2" fmla="val 16200000"/>
            <a:gd name="adj3" fmla="val 4634"/>
          </a:avLst>
        </a:prstGeom>
        <a:gradFill rotWithShape="0">
          <a:gsLst>
            <a:gs pos="0">
              <a:schemeClr val="accent4">
                <a:shade val="90000"/>
                <a:hueOff val="123322"/>
                <a:satOff val="-5601"/>
                <a:lumOff val="13932"/>
                <a:alphaOff val="0"/>
                <a:shade val="51000"/>
                <a:satMod val="130000"/>
              </a:schemeClr>
            </a:gs>
            <a:gs pos="80000">
              <a:schemeClr val="accent4">
                <a:shade val="90000"/>
                <a:hueOff val="123322"/>
                <a:satOff val="-5601"/>
                <a:lumOff val="13932"/>
                <a:alphaOff val="0"/>
                <a:shade val="93000"/>
                <a:satMod val="130000"/>
              </a:schemeClr>
            </a:gs>
            <a:gs pos="100000">
              <a:schemeClr val="accent4">
                <a:shade val="90000"/>
                <a:hueOff val="123322"/>
                <a:satOff val="-5601"/>
                <a:lumOff val="1393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E5AB7B-5DCE-4C7A-99F5-CCD5A5D2FCD8}">
      <dsp:nvSpPr>
        <dsp:cNvPr id="0" name=""/>
        <dsp:cNvSpPr/>
      </dsp:nvSpPr>
      <dsp:spPr>
        <a:xfrm>
          <a:off x="1075818" y="710059"/>
          <a:ext cx="4582817" cy="4582817"/>
        </a:xfrm>
        <a:prstGeom prst="blockArc">
          <a:avLst>
            <a:gd name="adj1" fmla="val 7560000"/>
            <a:gd name="adj2" fmla="val 11880000"/>
            <a:gd name="adj3" fmla="val 4634"/>
          </a:avLst>
        </a:prstGeom>
        <a:gradFill rotWithShape="0">
          <a:gsLst>
            <a:gs pos="0">
              <a:schemeClr val="accent4">
                <a:shade val="90000"/>
                <a:hueOff val="246645"/>
                <a:satOff val="-11202"/>
                <a:lumOff val="27865"/>
                <a:alphaOff val="0"/>
                <a:shade val="51000"/>
                <a:satMod val="130000"/>
              </a:schemeClr>
            </a:gs>
            <a:gs pos="80000">
              <a:schemeClr val="accent4">
                <a:shade val="90000"/>
                <a:hueOff val="246645"/>
                <a:satOff val="-11202"/>
                <a:lumOff val="27865"/>
                <a:alphaOff val="0"/>
                <a:shade val="93000"/>
                <a:satMod val="130000"/>
              </a:schemeClr>
            </a:gs>
            <a:gs pos="100000">
              <a:schemeClr val="accent4">
                <a:shade val="90000"/>
                <a:hueOff val="246645"/>
                <a:satOff val="-11202"/>
                <a:lumOff val="2786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D3BD60-12C9-4AC7-AFAE-D5B7B4075F99}">
      <dsp:nvSpPr>
        <dsp:cNvPr id="0" name=""/>
        <dsp:cNvSpPr/>
      </dsp:nvSpPr>
      <dsp:spPr>
        <a:xfrm>
          <a:off x="1075818" y="710059"/>
          <a:ext cx="4582817" cy="4582817"/>
        </a:xfrm>
        <a:prstGeom prst="blockArc">
          <a:avLst>
            <a:gd name="adj1" fmla="val 3240000"/>
            <a:gd name="adj2" fmla="val 7560000"/>
            <a:gd name="adj3" fmla="val 4634"/>
          </a:avLst>
        </a:prstGeom>
        <a:gradFill rotWithShape="0">
          <a:gsLst>
            <a:gs pos="0">
              <a:schemeClr val="accent4">
                <a:shade val="90000"/>
                <a:hueOff val="246645"/>
                <a:satOff val="-11202"/>
                <a:lumOff val="27865"/>
                <a:alphaOff val="0"/>
                <a:shade val="51000"/>
                <a:satMod val="130000"/>
              </a:schemeClr>
            </a:gs>
            <a:gs pos="80000">
              <a:schemeClr val="accent4">
                <a:shade val="90000"/>
                <a:hueOff val="246645"/>
                <a:satOff val="-11202"/>
                <a:lumOff val="27865"/>
                <a:alphaOff val="0"/>
                <a:shade val="93000"/>
                <a:satMod val="130000"/>
              </a:schemeClr>
            </a:gs>
            <a:gs pos="100000">
              <a:schemeClr val="accent4">
                <a:shade val="90000"/>
                <a:hueOff val="246645"/>
                <a:satOff val="-11202"/>
                <a:lumOff val="2786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29FA21-DBA1-424A-B89C-ED70C289F44C}">
      <dsp:nvSpPr>
        <dsp:cNvPr id="0" name=""/>
        <dsp:cNvSpPr/>
      </dsp:nvSpPr>
      <dsp:spPr>
        <a:xfrm>
          <a:off x="1075818" y="710059"/>
          <a:ext cx="4582817" cy="4582817"/>
        </a:xfrm>
        <a:prstGeom prst="blockArc">
          <a:avLst>
            <a:gd name="adj1" fmla="val 20520000"/>
            <a:gd name="adj2" fmla="val 3240000"/>
            <a:gd name="adj3" fmla="val 4634"/>
          </a:avLst>
        </a:prstGeom>
        <a:gradFill rotWithShape="0">
          <a:gsLst>
            <a:gs pos="0">
              <a:schemeClr val="accent4">
                <a:shade val="90000"/>
                <a:hueOff val="123322"/>
                <a:satOff val="-5601"/>
                <a:lumOff val="13932"/>
                <a:alphaOff val="0"/>
                <a:shade val="51000"/>
                <a:satMod val="130000"/>
              </a:schemeClr>
            </a:gs>
            <a:gs pos="80000">
              <a:schemeClr val="accent4">
                <a:shade val="90000"/>
                <a:hueOff val="123322"/>
                <a:satOff val="-5601"/>
                <a:lumOff val="13932"/>
                <a:alphaOff val="0"/>
                <a:shade val="93000"/>
                <a:satMod val="130000"/>
              </a:schemeClr>
            </a:gs>
            <a:gs pos="100000">
              <a:schemeClr val="accent4">
                <a:shade val="90000"/>
                <a:hueOff val="123322"/>
                <a:satOff val="-5601"/>
                <a:lumOff val="1393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E98618-6049-4B97-BCEE-FD5A4A75B15A}">
      <dsp:nvSpPr>
        <dsp:cNvPr id="0" name=""/>
        <dsp:cNvSpPr/>
      </dsp:nvSpPr>
      <dsp:spPr>
        <a:xfrm>
          <a:off x="1075818" y="710059"/>
          <a:ext cx="4582817" cy="4582817"/>
        </a:xfrm>
        <a:prstGeom prst="blockArc">
          <a:avLst>
            <a:gd name="adj1" fmla="val 16200000"/>
            <a:gd name="adj2" fmla="val 20520000"/>
            <a:gd name="adj3" fmla="val 4634"/>
          </a:avLst>
        </a:prstGeom>
        <a:gradFill rotWithShape="0">
          <a:gsLst>
            <a:gs pos="0">
              <a:schemeClr val="accent4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DD4635-85B3-4934-86E9-489E02AD1CC9}">
      <dsp:nvSpPr>
        <dsp:cNvPr id="0" name=""/>
        <dsp:cNvSpPr/>
      </dsp:nvSpPr>
      <dsp:spPr>
        <a:xfrm>
          <a:off x="2327938" y="1948123"/>
          <a:ext cx="2106690" cy="2106690"/>
        </a:xfrm>
        <a:prstGeom prst="ellipse">
          <a:avLst/>
        </a:prstGeom>
        <a:gradFill rotWithShape="0">
          <a:gsLst>
            <a:gs pos="0">
              <a:schemeClr val="accent4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Méthode Active</a:t>
          </a:r>
          <a:endParaRPr lang="fr-FR" sz="2800" kern="1200" dirty="0"/>
        </a:p>
      </dsp:txBody>
      <dsp:txXfrm>
        <a:off x="2636456" y="2256641"/>
        <a:ext cx="1489654" cy="1489654"/>
      </dsp:txXfrm>
    </dsp:sp>
    <dsp:sp modelId="{F131FE8F-DE9B-443B-8D7C-0D4E3B3E0AD2}">
      <dsp:nvSpPr>
        <dsp:cNvPr id="0" name=""/>
        <dsp:cNvSpPr/>
      </dsp:nvSpPr>
      <dsp:spPr>
        <a:xfrm>
          <a:off x="2467891" y="-136187"/>
          <a:ext cx="1798671" cy="1798671"/>
        </a:xfrm>
        <a:prstGeom prst="ellipse">
          <a:avLst/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u="sng" kern="1200" dirty="0" smtClean="0"/>
            <a:t>2- DEFINIR BUT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Plaisir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Confiance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Communication*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Encourager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Motivation</a:t>
          </a:r>
          <a:endParaRPr lang="fr-FR" sz="1100" kern="1200" dirty="0"/>
        </a:p>
      </dsp:txBody>
      <dsp:txXfrm>
        <a:off x="2731300" y="127222"/>
        <a:ext cx="1271853" cy="1271853"/>
      </dsp:txXfrm>
    </dsp:sp>
    <dsp:sp modelId="{83FE9DE5-A73A-4692-B223-0CE5EA65A0AD}">
      <dsp:nvSpPr>
        <dsp:cNvPr id="0" name=""/>
        <dsp:cNvSpPr/>
      </dsp:nvSpPr>
      <dsp:spPr>
        <a:xfrm>
          <a:off x="4564829" y="1378622"/>
          <a:ext cx="1862333" cy="1862333"/>
        </a:xfrm>
        <a:prstGeom prst="ellipse">
          <a:avLst/>
        </a:prstGeom>
        <a:gradFill rotWithShape="0">
          <a:gsLst>
            <a:gs pos="0">
              <a:schemeClr val="accent4">
                <a:shade val="50000"/>
                <a:hueOff val="119885"/>
                <a:satOff val="-5944"/>
                <a:lumOff val="17475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119885"/>
                <a:satOff val="-5944"/>
                <a:lumOff val="17475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119885"/>
                <a:satOff val="-5944"/>
                <a:lumOff val="174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u="sng" kern="1200" dirty="0" smtClean="0"/>
            <a:t>3-METHODE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Démonstration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Observation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Adaptation</a:t>
          </a:r>
        </a:p>
      </dsp:txBody>
      <dsp:txXfrm>
        <a:off x="4837561" y="1651354"/>
        <a:ext cx="1316869" cy="1316869"/>
      </dsp:txXfrm>
    </dsp:sp>
    <dsp:sp modelId="{4A87D596-FDDB-4073-A065-750EA0FAF53A}">
      <dsp:nvSpPr>
        <dsp:cNvPr id="0" name=""/>
        <dsp:cNvSpPr/>
      </dsp:nvSpPr>
      <dsp:spPr>
        <a:xfrm>
          <a:off x="3792678" y="3922107"/>
          <a:ext cx="1780399" cy="1780399"/>
        </a:xfrm>
        <a:prstGeom prst="ellipse">
          <a:avLst/>
        </a:prstGeom>
        <a:gradFill rotWithShape="0">
          <a:gsLst>
            <a:gs pos="0">
              <a:schemeClr val="accent4">
                <a:shade val="50000"/>
                <a:hueOff val="239770"/>
                <a:satOff val="-11887"/>
                <a:lumOff val="34950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239770"/>
                <a:satOff val="-11887"/>
                <a:lumOff val="34950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239770"/>
                <a:satOff val="-11887"/>
                <a:lumOff val="349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u="sng" kern="1200" dirty="0" smtClean="0"/>
            <a:t>4-FINALITE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Préparation à l’autonomie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 dirty="0"/>
        </a:p>
      </dsp:txBody>
      <dsp:txXfrm>
        <a:off x="4053411" y="4182840"/>
        <a:ext cx="1258933" cy="1258933"/>
      </dsp:txXfrm>
    </dsp:sp>
    <dsp:sp modelId="{DC50AC4B-52DD-4A2C-9D5D-23554C7BDF6E}">
      <dsp:nvSpPr>
        <dsp:cNvPr id="0" name=""/>
        <dsp:cNvSpPr/>
      </dsp:nvSpPr>
      <dsp:spPr>
        <a:xfrm>
          <a:off x="1161375" y="3922107"/>
          <a:ext cx="1780399" cy="1780399"/>
        </a:xfrm>
        <a:prstGeom prst="ellipse">
          <a:avLst/>
        </a:prstGeom>
        <a:gradFill rotWithShape="0">
          <a:gsLst>
            <a:gs pos="0">
              <a:schemeClr val="accent4">
                <a:shade val="50000"/>
                <a:hueOff val="239770"/>
                <a:satOff val="-11887"/>
                <a:lumOff val="34950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239770"/>
                <a:satOff val="-11887"/>
                <a:lumOff val="34950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239770"/>
                <a:satOff val="-11887"/>
                <a:lumOff val="349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u="sng" kern="1200" dirty="0" smtClean="0"/>
            <a:t>5-DEBRIEFER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Points forts, axes de progression, erreur à ne plus faire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 dirty="0"/>
        </a:p>
      </dsp:txBody>
      <dsp:txXfrm>
        <a:off x="1422108" y="4182840"/>
        <a:ext cx="1258933" cy="1258933"/>
      </dsp:txXfrm>
    </dsp:sp>
    <dsp:sp modelId="{9A1916D1-F8F8-4598-9244-B572D77A122D}">
      <dsp:nvSpPr>
        <dsp:cNvPr id="0" name=""/>
        <dsp:cNvSpPr/>
      </dsp:nvSpPr>
      <dsp:spPr>
        <a:xfrm>
          <a:off x="293245" y="1355307"/>
          <a:ext cx="1890425" cy="1908962"/>
        </a:xfrm>
        <a:prstGeom prst="ellipse">
          <a:avLst/>
        </a:prstGeom>
        <a:gradFill rotWithShape="0">
          <a:gsLst>
            <a:gs pos="0">
              <a:schemeClr val="accent4">
                <a:shade val="50000"/>
                <a:hueOff val="119885"/>
                <a:satOff val="-5944"/>
                <a:lumOff val="17475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119885"/>
                <a:satOff val="-5944"/>
                <a:lumOff val="17475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119885"/>
                <a:satOff val="-5944"/>
                <a:lumOff val="174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u="sng" kern="1200" dirty="0" smtClean="0"/>
            <a:t>1-PREPARER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Définir des Objectifs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Créer des Repères</a:t>
          </a:r>
        </a:p>
      </dsp:txBody>
      <dsp:txXfrm>
        <a:off x="570091" y="1634868"/>
        <a:ext cx="1336733" cy="13498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212A-3D72-4463-B7B1-2F4F7A27A53C}">
      <dsp:nvSpPr>
        <dsp:cNvPr id="0" name=""/>
        <dsp:cNvSpPr/>
      </dsp:nvSpPr>
      <dsp:spPr>
        <a:xfrm>
          <a:off x="745" y="1397995"/>
          <a:ext cx="2478349" cy="2532601"/>
        </a:xfrm>
        <a:prstGeom prst="ellipse">
          <a:avLst/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Enseigner le parapente</a:t>
          </a:r>
          <a:endParaRPr lang="fr-FR" sz="2800" kern="1200" dirty="0"/>
        </a:p>
      </dsp:txBody>
      <dsp:txXfrm>
        <a:off x="363691" y="1768886"/>
        <a:ext cx="1752457" cy="1790819"/>
      </dsp:txXfrm>
    </dsp:sp>
    <dsp:sp modelId="{F5B84F79-4756-4C3F-9730-2285953B1817}">
      <dsp:nvSpPr>
        <dsp:cNvPr id="0" name=""/>
        <dsp:cNvSpPr/>
      </dsp:nvSpPr>
      <dsp:spPr>
        <a:xfrm>
          <a:off x="5056283" y="2263003"/>
          <a:ext cx="750094" cy="750094"/>
        </a:xfrm>
        <a:prstGeom prst="mathPlus">
          <a:avLst/>
        </a:prstGeom>
        <a:gradFill rotWithShape="0">
          <a:gsLst>
            <a:gs pos="0">
              <a:schemeClr val="accent4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/>
        </a:p>
      </dsp:txBody>
      <dsp:txXfrm>
        <a:off x="5155708" y="2549839"/>
        <a:ext cx="551244" cy="176422"/>
      </dsp:txXfrm>
    </dsp:sp>
    <dsp:sp modelId="{A1C0158A-6497-426F-9F6F-8C9F148E0B31}">
      <dsp:nvSpPr>
        <dsp:cNvPr id="0" name=""/>
        <dsp:cNvSpPr/>
      </dsp:nvSpPr>
      <dsp:spPr>
        <a:xfrm>
          <a:off x="3439215" y="2017663"/>
          <a:ext cx="1553186" cy="1293265"/>
        </a:xfrm>
        <a:prstGeom prst="ellipse">
          <a:avLst/>
        </a:prstGeom>
        <a:gradFill rotWithShape="0">
          <a:gsLst>
            <a:gs pos="0">
              <a:schemeClr val="accent4">
                <a:shade val="50000"/>
                <a:hueOff val="199808"/>
                <a:satOff val="-9906"/>
                <a:lumOff val="29125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199808"/>
                <a:satOff val="-9906"/>
                <a:lumOff val="29125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199808"/>
                <a:satOff val="-9906"/>
                <a:lumOff val="291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4 DOMAINES</a:t>
          </a:r>
          <a:endParaRPr lang="fr-FR" sz="1600" b="1" kern="1200" dirty="0"/>
        </a:p>
      </dsp:txBody>
      <dsp:txXfrm>
        <a:off x="3666674" y="2207057"/>
        <a:ext cx="1098268" cy="914477"/>
      </dsp:txXfrm>
    </dsp:sp>
    <dsp:sp modelId="{CD27B001-FC51-4082-A18F-5EF7678D4B42}">
      <dsp:nvSpPr>
        <dsp:cNvPr id="0" name=""/>
        <dsp:cNvSpPr/>
      </dsp:nvSpPr>
      <dsp:spPr>
        <a:xfrm>
          <a:off x="2638021" y="2263003"/>
          <a:ext cx="750094" cy="750094"/>
        </a:xfrm>
        <a:prstGeom prst="mathEqual">
          <a:avLst/>
        </a:prstGeom>
        <a:gradFill rotWithShape="0">
          <a:gsLst>
            <a:gs pos="0">
              <a:schemeClr val="accent4">
                <a:shade val="90000"/>
                <a:hueOff val="308306"/>
                <a:satOff val="-14002"/>
                <a:lumOff val="34831"/>
                <a:alphaOff val="0"/>
                <a:shade val="51000"/>
                <a:satMod val="130000"/>
              </a:schemeClr>
            </a:gs>
            <a:gs pos="80000">
              <a:schemeClr val="accent4">
                <a:shade val="90000"/>
                <a:hueOff val="308306"/>
                <a:satOff val="-14002"/>
                <a:lumOff val="34831"/>
                <a:alphaOff val="0"/>
                <a:shade val="93000"/>
                <a:satMod val="130000"/>
              </a:schemeClr>
            </a:gs>
            <a:gs pos="100000">
              <a:schemeClr val="accent4">
                <a:shade val="90000"/>
                <a:hueOff val="308306"/>
                <a:satOff val="-14002"/>
                <a:lumOff val="348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300" kern="1200"/>
        </a:p>
      </dsp:txBody>
      <dsp:txXfrm>
        <a:off x="2737446" y="2417522"/>
        <a:ext cx="551244" cy="441056"/>
      </dsp:txXfrm>
    </dsp:sp>
    <dsp:sp modelId="{920A8E7B-554B-470D-AAB3-EB74FE2FCEC6}">
      <dsp:nvSpPr>
        <dsp:cNvPr id="0" name=""/>
        <dsp:cNvSpPr/>
      </dsp:nvSpPr>
      <dsp:spPr>
        <a:xfrm>
          <a:off x="5952521" y="2017663"/>
          <a:ext cx="1293265" cy="1293265"/>
        </a:xfrm>
        <a:prstGeom prst="ellipse">
          <a:avLst/>
        </a:prstGeom>
        <a:gradFill rotWithShape="0">
          <a:gsLst>
            <a:gs pos="0">
              <a:schemeClr val="accent4">
                <a:shade val="50000"/>
                <a:hueOff val="199808"/>
                <a:satOff val="-9906"/>
                <a:lumOff val="29125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199808"/>
                <a:satOff val="-9906"/>
                <a:lumOff val="29125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199808"/>
                <a:satOff val="-9906"/>
                <a:lumOff val="291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3 AXES</a:t>
          </a:r>
          <a:endParaRPr lang="fr-FR" sz="2400" b="1" kern="1200" dirty="0"/>
        </a:p>
      </dsp:txBody>
      <dsp:txXfrm>
        <a:off x="6141915" y="2207057"/>
        <a:ext cx="914477" cy="914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50CE9-936D-4436-9164-945D7E66A49E}" type="datetimeFigureOut">
              <a:rPr lang="fr-FR" smtClean="0"/>
              <a:t>21/11/2025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7A0DD-A10C-4ACA-8BC0-05B55581AA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745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L’action de formation est une transmission</a:t>
            </a:r>
            <a:r>
              <a:rPr lang="fr-FR" baseline="0" dirty="0" smtClean="0"/>
              <a:t> entre le moniteur et l’élève (flèche jaune).</a:t>
            </a:r>
          </a:p>
          <a:p>
            <a:r>
              <a:rPr lang="fr-FR" baseline="0" dirty="0" smtClean="0"/>
              <a:t>Cette action est encadrée par les conditions, les risques, le mental et les aptitudes (du moniteur et des élèves)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7A0DD-A10C-4ACA-8BC0-05B55581AA1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923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7A0DD-A10C-4ACA-8BC0-05B55581AA1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32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Dans un environnement</a:t>
            </a:r>
            <a:r>
              <a:rPr lang="fr-FR" baseline="0" dirty="0" smtClean="0"/>
              <a:t> contraignant qui exerce sur lui une forte pression (</a:t>
            </a:r>
            <a:r>
              <a:rPr lang="fr-FR" baseline="0" dirty="0" err="1" smtClean="0"/>
              <a:t>fleches</a:t>
            </a:r>
            <a:r>
              <a:rPr lang="fr-FR" baseline="0" dirty="0" smtClean="0"/>
              <a:t> oranges), le moniteur doit avoir des qualités (connaissances, prépa…) qui lui permettent de mener son  action de formation vers les objectifs fixés, en sécurité.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17A0DD-A10C-4ACA-8BC0-05B55581AA1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53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1628800"/>
            <a:ext cx="7772400" cy="1470025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3BBA-7878-425E-A9EE-D5BE73D52AF5}" type="datetimeFigureOut">
              <a:rPr lang="fr-FR" smtClean="0"/>
              <a:t>21/11/2025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D0E86-A924-48B5-A584-8E0C4C39C6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128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71600" y="44624"/>
            <a:ext cx="734481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43BBA-7878-425E-A9EE-D5BE73D52AF5}" type="datetimeFigureOut">
              <a:rPr lang="fr-FR" smtClean="0"/>
              <a:t>21/11/2025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D0E86-A924-48B5-A584-8E0C4C39C6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86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b="1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courbes%20de%20l'oubli.p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31640" y="116632"/>
            <a:ext cx="7344816" cy="591935"/>
          </a:xfrm>
        </p:spPr>
        <p:txBody>
          <a:bodyPr>
            <a:noAutofit/>
          </a:bodyPr>
          <a:lstStyle/>
          <a:p>
            <a:r>
              <a:rPr lang="fr-FR" sz="3600" dirty="0" smtClean="0">
                <a:latin typeface="Myriad Pro" pitchFamily="34" charset="0"/>
                <a:cs typeface="Myriad Hebrew" pitchFamily="50" charset="-79"/>
              </a:rPr>
              <a:t>IMP – Pédagogie Générale</a:t>
            </a:r>
            <a:endParaRPr lang="fr-FR" sz="36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4" name="Image 3" descr="Brevet parapente A.jpg"/>
          <p:cNvPicPr/>
          <p:nvPr/>
        </p:nvPicPr>
        <p:blipFill rotWithShape="1">
          <a:blip r:embed="rId3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031032"/>
            <a:ext cx="6872312" cy="5154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7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331640" y="116632"/>
            <a:ext cx="7344816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dirty="0" smtClean="0">
                <a:latin typeface="Myriad Pro" pitchFamily="34" charset="0"/>
                <a:cs typeface="Myriad Hebrew" pitchFamily="50" charset="-79"/>
              </a:rPr>
              <a:t>5-Pédagogie du parapente</a:t>
            </a:r>
            <a:endParaRPr lang="fr-FR" sz="30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5" name="Image 4" descr="Brevet parapente A.jpg"/>
          <p:cNvPicPr/>
          <p:nvPr/>
        </p:nvPicPr>
        <p:blipFill rotWithShape="1">
          <a:blip r:embed="rId2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8334"/>
              </p:ext>
            </p:extLst>
          </p:nvPr>
        </p:nvGraphicFramePr>
        <p:xfrm>
          <a:off x="1743934" y="898972"/>
          <a:ext cx="7274831" cy="5936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730">
                  <a:extLst>
                    <a:ext uri="{9D8B030D-6E8A-4147-A177-3AD203B41FA5}">
                      <a16:colId xmlns:a16="http://schemas.microsoft.com/office/drawing/2014/main" val="2599472353"/>
                    </a:ext>
                  </a:extLst>
                </a:gridCol>
                <a:gridCol w="2057528">
                  <a:extLst>
                    <a:ext uri="{9D8B030D-6E8A-4147-A177-3AD203B41FA5}">
                      <a16:colId xmlns:a16="http://schemas.microsoft.com/office/drawing/2014/main" val="4086456129"/>
                    </a:ext>
                  </a:extLst>
                </a:gridCol>
                <a:gridCol w="2222865">
                  <a:extLst>
                    <a:ext uri="{9D8B030D-6E8A-4147-A177-3AD203B41FA5}">
                      <a16:colId xmlns:a16="http://schemas.microsoft.com/office/drawing/2014/main" val="2013230389"/>
                    </a:ext>
                  </a:extLst>
                </a:gridCol>
                <a:gridCol w="1818708">
                  <a:extLst>
                    <a:ext uri="{9D8B030D-6E8A-4147-A177-3AD203B41FA5}">
                      <a16:colId xmlns:a16="http://schemas.microsoft.com/office/drawing/2014/main" val="2341122466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PRATIQUE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THEORIQUE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ETAT D’ESPRIT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568449"/>
                  </a:ext>
                </a:extLst>
              </a:tr>
              <a:tr h="1276505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Relation à l’engin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Piloter :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Sentir la voile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Agir sur la voile choisir sa voile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Entretenir sa voile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Mécanique de vol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Aérodynamique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Pilotage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Matériel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Etre conscient de son niveau,</a:t>
                      </a:r>
                      <a:r>
                        <a:rPr lang="fr-FR" altLang="fr-FR" sz="1200" baseline="0" dirty="0" smtClean="0">
                          <a:solidFill>
                            <a:schemeClr val="accent2"/>
                          </a:solidFill>
                        </a:rPr>
                        <a:t> du niveau d’exigence de son matériel</a:t>
                      </a:r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 et le respecter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08234"/>
                  </a:ext>
                </a:extLst>
              </a:tr>
              <a:tr h="1276505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Relation</a:t>
                      </a:r>
                      <a:r>
                        <a:rPr lang="fr-FR" sz="1400" b="1" baseline="0" dirty="0" smtClean="0"/>
                        <a:t> au milieu d’évolution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Observer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Analyser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Prévoir :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Les conditions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Les effets des terrains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Les trajectoires des autres aéronefs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Aérologie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Météorologie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Topographie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Notions d’écoulements 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Règles de priorité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Accepter :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De ne pas avoir de pouvoir sur la nature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 limites imposées par les conditions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237872"/>
                  </a:ext>
                </a:extLst>
              </a:tr>
              <a:tr h="1276505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Relation à soi même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Avoir conscience de ses émotions, savoir les contrôler ou les respecter 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Etats émotionnels dans la progression 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Connaissance de soi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Accepter de reconnaître ses émotions, oser les exprimer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908336"/>
                  </a:ext>
                </a:extLst>
              </a:tr>
              <a:tr h="1276505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Relation au milieu environnant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Respecter le cadre de pratique :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Assurances, règles des sites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Respecter les sites (nature)et les utilisateurs (de l’activité ou non)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Organisation du vol libre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Espace aérien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Précarité des sites</a:t>
                      </a:r>
                    </a:p>
                    <a:p>
                      <a:pPr algn="ctr" eaLnBrk="0" hangingPunct="0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Relationnel : gestion des conflits 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1200" dirty="0" smtClean="0">
                          <a:solidFill>
                            <a:schemeClr val="accent2"/>
                          </a:solidFill>
                        </a:rPr>
                        <a:t>Avoir conscience des conséquences de chaque acte prendre en compte les autres</a:t>
                      </a:r>
                      <a:endParaRPr lang="fr-FR" altLang="fr-F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538660"/>
                  </a:ext>
                </a:extLst>
              </a:tr>
            </a:tbl>
          </a:graphicData>
        </a:graphic>
      </p:graphicFrame>
      <p:pic>
        <p:nvPicPr>
          <p:cNvPr id="1028" name="Picture 4" descr="Passeport niveau blan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93" t="18166" r="52345" b="69151"/>
          <a:stretch/>
        </p:blipFill>
        <p:spPr bwMode="auto">
          <a:xfrm>
            <a:off x="829475" y="2916775"/>
            <a:ext cx="1040923" cy="956789"/>
          </a:xfrm>
          <a:prstGeom prst="rect">
            <a:avLst/>
          </a:prstGeom>
          <a:noFill/>
          <a:effectLst>
            <a:softEdge rad="139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Passeport niveau blan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7" t="38734" r="53042" b="49439"/>
          <a:stretch/>
        </p:blipFill>
        <p:spPr bwMode="auto">
          <a:xfrm>
            <a:off x="825576" y="1671889"/>
            <a:ext cx="988670" cy="953513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Passeport niveau blan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78" t="61110" r="3061" b="26077"/>
          <a:stretch/>
        </p:blipFill>
        <p:spPr bwMode="auto">
          <a:xfrm>
            <a:off x="740624" y="5589240"/>
            <a:ext cx="1218624" cy="114998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Passeport niveau blanc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78" t="38646" r="3061" b="47761"/>
          <a:stretch/>
        </p:blipFill>
        <p:spPr bwMode="auto">
          <a:xfrm>
            <a:off x="882390" y="4250047"/>
            <a:ext cx="935092" cy="104865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513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331640" y="116632"/>
            <a:ext cx="7344816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dirty="0" smtClean="0">
                <a:latin typeface="Myriad Pro" pitchFamily="34" charset="0"/>
                <a:cs typeface="Myriad Hebrew" pitchFamily="50" charset="-79"/>
              </a:rPr>
              <a:t>5-Pédagogie du parapente</a:t>
            </a:r>
            <a:endParaRPr lang="fr-FR" sz="30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5" name="Image 4" descr="Brevet parapente A.jpg"/>
          <p:cNvPicPr/>
          <p:nvPr/>
        </p:nvPicPr>
        <p:blipFill rotWithShape="1">
          <a:blip r:embed="rId2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043608" y="1445381"/>
            <a:ext cx="3524200" cy="4495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altLang="fr-FR" sz="2800" dirty="0" smtClean="0">
                <a:solidFill>
                  <a:schemeClr val="bg1"/>
                </a:solidFill>
              </a:rPr>
              <a:t>Milieu d’évolution changeant et </a:t>
            </a:r>
            <a:r>
              <a:rPr lang="fr-FR" altLang="fr-FR" sz="2800" b="1" dirty="0" smtClean="0">
                <a:solidFill>
                  <a:schemeClr val="bg1"/>
                </a:solidFill>
              </a:rPr>
              <a:t>invisible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altLang="fr-FR" sz="2800" b="1" dirty="0" smtClean="0">
                <a:solidFill>
                  <a:schemeClr val="bg1"/>
                </a:solidFill>
              </a:rPr>
              <a:t>Déroulement inéluctable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altLang="fr-FR" sz="2800" b="1" dirty="0" smtClean="0">
                <a:solidFill>
                  <a:schemeClr val="bg1"/>
                </a:solidFill>
              </a:rPr>
              <a:t>Elève SEUL </a:t>
            </a:r>
            <a:r>
              <a:rPr lang="fr-FR" altLang="fr-FR" sz="2800" dirty="0" smtClean="0">
                <a:solidFill>
                  <a:schemeClr val="bg1"/>
                </a:solidFill>
              </a:rPr>
              <a:t>sous son parapente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altLang="fr-FR" sz="2800" dirty="0" smtClean="0">
                <a:solidFill>
                  <a:schemeClr val="bg1"/>
                </a:solidFill>
              </a:rPr>
              <a:t>Bascule rapide de tout va bien a tout va mal =&gt; anticiper</a:t>
            </a:r>
            <a:endParaRPr lang="fr-FR" altLang="fr-FR" sz="2800" dirty="0">
              <a:solidFill>
                <a:schemeClr val="bg1"/>
              </a:solidFill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>
          <a:xfrm>
            <a:off x="5868144" y="2276872"/>
            <a:ext cx="2737842" cy="280831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fr-FR" altLang="fr-FR" sz="2800" dirty="0" smtClean="0">
                <a:solidFill>
                  <a:schemeClr val="bg1"/>
                </a:solidFill>
              </a:rPr>
              <a:t>Former son élève à :</a:t>
            </a:r>
          </a:p>
          <a:p>
            <a:pPr>
              <a:lnSpc>
                <a:spcPct val="90000"/>
              </a:lnSpc>
            </a:pPr>
            <a:r>
              <a:rPr lang="fr-FR" altLang="fr-FR" sz="2800" dirty="0" smtClean="0">
                <a:solidFill>
                  <a:schemeClr val="bg1"/>
                </a:solidFill>
              </a:rPr>
              <a:t>Analyser</a:t>
            </a:r>
          </a:p>
          <a:p>
            <a:pPr>
              <a:lnSpc>
                <a:spcPct val="90000"/>
              </a:lnSpc>
            </a:pPr>
            <a:r>
              <a:rPr lang="fr-FR" altLang="fr-FR" sz="2800" dirty="0" smtClean="0">
                <a:solidFill>
                  <a:schemeClr val="bg1"/>
                </a:solidFill>
              </a:rPr>
              <a:t>Faire</a:t>
            </a:r>
          </a:p>
          <a:p>
            <a:pPr>
              <a:lnSpc>
                <a:spcPct val="90000"/>
              </a:lnSpc>
            </a:pPr>
            <a:r>
              <a:rPr lang="fr-FR" altLang="fr-FR" sz="2800" dirty="0" smtClean="0">
                <a:solidFill>
                  <a:schemeClr val="bg1"/>
                </a:solidFill>
              </a:rPr>
              <a:t>Anticiper</a:t>
            </a:r>
          </a:p>
          <a:p>
            <a:pPr>
              <a:lnSpc>
                <a:spcPct val="90000"/>
              </a:lnSpc>
            </a:pPr>
            <a:r>
              <a:rPr lang="fr-FR" altLang="fr-FR" sz="2800" dirty="0" smtClean="0">
                <a:solidFill>
                  <a:schemeClr val="bg1"/>
                </a:solidFill>
              </a:rPr>
              <a:t>Décider</a:t>
            </a:r>
            <a:endParaRPr lang="fr-FR" altLang="fr-FR" sz="2800" dirty="0">
              <a:solidFill>
                <a:schemeClr val="bg1"/>
              </a:solidFill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143396" y="980787"/>
            <a:ext cx="33246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Caractéristiques de la pratique</a:t>
            </a:r>
            <a:endParaRPr lang="fr-FR" altLang="fr-FR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5731921" y="1097546"/>
            <a:ext cx="26638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Prise en </a:t>
            </a:r>
            <a:r>
              <a:rPr lang="fr-FR" altLang="fr-F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compte dans l’enseignement</a:t>
            </a:r>
            <a:endParaRPr lang="fr-FR" altLang="fr-FR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Flèche droite à entaille 1"/>
          <p:cNvSpPr/>
          <p:nvPr/>
        </p:nvSpPr>
        <p:spPr>
          <a:xfrm>
            <a:off x="4412445" y="3369245"/>
            <a:ext cx="1512168" cy="64807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87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827584" y="44624"/>
            <a:ext cx="8184208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 smtClean="0">
                <a:latin typeface="Myriad Pro" pitchFamily="34" charset="0"/>
                <a:cs typeface="Myriad Hebrew" pitchFamily="50" charset="-79"/>
              </a:rPr>
              <a:t>6-Progression du pilote militaire de parapente</a:t>
            </a:r>
            <a:endParaRPr lang="fr-FR" sz="28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908720"/>
            <a:ext cx="3832872" cy="5849732"/>
          </a:xfrm>
          <a:prstGeom prst="rect">
            <a:avLst/>
          </a:prstGeom>
        </p:spPr>
      </p:pic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1331640" y="1340768"/>
            <a:ext cx="3024336" cy="432048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fr-FR" altLang="fr-FR" sz="2800" dirty="0" smtClean="0">
                <a:solidFill>
                  <a:schemeClr val="bg1"/>
                </a:solidFill>
              </a:rPr>
              <a:t>Pour chaque phase d’apprentissage, le moniteur </a:t>
            </a:r>
            <a:r>
              <a:rPr lang="fr-FR" altLang="fr-FR" sz="2800" b="1" u="sng" dirty="0" smtClean="0">
                <a:solidFill>
                  <a:schemeClr val="bg1"/>
                </a:solidFill>
              </a:rPr>
              <a:t>doit déterminer les points clés indispensables pour accéder à la phase suivante</a:t>
            </a:r>
            <a:r>
              <a:rPr lang="fr-FR" altLang="fr-FR" sz="2800" dirty="0" smtClean="0">
                <a:solidFill>
                  <a:schemeClr val="bg1"/>
                </a:solidFill>
              </a:rPr>
              <a:t>.</a:t>
            </a:r>
            <a:endParaRPr lang="fr-FR" alt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01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47664" y="1556792"/>
            <a:ext cx="7772400" cy="30243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altLang="fr-FR" dirty="0" smtClean="0">
                <a:solidFill>
                  <a:schemeClr val="accent2"/>
                </a:solidFill>
              </a:rPr>
              <a:t>1-Préambule</a:t>
            </a:r>
          </a:p>
          <a:p>
            <a:pPr algn="l"/>
            <a:r>
              <a:rPr lang="fr-FR" altLang="fr-FR" dirty="0">
                <a:solidFill>
                  <a:schemeClr val="accent2"/>
                </a:solidFill>
              </a:rPr>
              <a:t>2</a:t>
            </a:r>
            <a:r>
              <a:rPr lang="fr-FR" altLang="fr-FR" dirty="0" smtClean="0">
                <a:solidFill>
                  <a:schemeClr val="accent2"/>
                </a:solidFill>
              </a:rPr>
              <a:t>-Pédagogie (fondamentaux)</a:t>
            </a:r>
          </a:p>
          <a:p>
            <a:pPr algn="l"/>
            <a:r>
              <a:rPr lang="fr-FR" altLang="fr-FR" dirty="0" smtClean="0">
                <a:solidFill>
                  <a:schemeClr val="accent2"/>
                </a:solidFill>
              </a:rPr>
              <a:t>3-Les </a:t>
            </a:r>
            <a:r>
              <a:rPr lang="fr-FR" altLang="fr-FR" dirty="0">
                <a:solidFill>
                  <a:schemeClr val="accent2"/>
                </a:solidFill>
              </a:rPr>
              <a:t>qualités du </a:t>
            </a:r>
            <a:r>
              <a:rPr lang="fr-FR" altLang="fr-FR" dirty="0" smtClean="0">
                <a:solidFill>
                  <a:schemeClr val="accent2"/>
                </a:solidFill>
              </a:rPr>
              <a:t>moniteur</a:t>
            </a:r>
          </a:p>
          <a:p>
            <a:pPr algn="l"/>
            <a:r>
              <a:rPr lang="fr-FR" altLang="fr-FR" dirty="0" smtClean="0">
                <a:solidFill>
                  <a:schemeClr val="accent2"/>
                </a:solidFill>
              </a:rPr>
              <a:t>4-Méthode pédagogique</a:t>
            </a:r>
          </a:p>
          <a:p>
            <a:pPr algn="l"/>
            <a:r>
              <a:rPr lang="fr-FR" altLang="fr-FR" dirty="0" smtClean="0">
                <a:solidFill>
                  <a:schemeClr val="accent2"/>
                </a:solidFill>
              </a:rPr>
              <a:t>5-Pédagogie du parapente</a:t>
            </a:r>
          </a:p>
          <a:p>
            <a:pPr algn="l"/>
            <a:r>
              <a:rPr lang="fr-FR" altLang="fr-FR" dirty="0" smtClean="0">
                <a:solidFill>
                  <a:schemeClr val="accent2"/>
                </a:solidFill>
              </a:rPr>
              <a:t>6-Progression du pilote militaire de parapente</a:t>
            </a:r>
          </a:p>
          <a:p>
            <a:pPr algn="l"/>
            <a:endParaRPr lang="fr-FR" altLang="fr-FR" dirty="0" smtClean="0">
              <a:solidFill>
                <a:schemeClr val="accent2"/>
              </a:solidFill>
            </a:endParaRPr>
          </a:p>
          <a:p>
            <a:pPr algn="l"/>
            <a:endParaRPr lang="fr-FR" altLang="fr-FR" dirty="0" smtClean="0">
              <a:solidFill>
                <a:schemeClr val="accent2"/>
              </a:solidFill>
            </a:endParaRPr>
          </a:p>
          <a:p>
            <a:pPr algn="l"/>
            <a:endParaRPr lang="fr-FR" altLang="fr-FR" dirty="0" smtClean="0">
              <a:solidFill>
                <a:schemeClr val="accent2"/>
              </a:solidFill>
            </a:endParaRPr>
          </a:p>
          <a:p>
            <a:pPr algn="l"/>
            <a:endParaRPr lang="fr-FR" altLang="fr-FR" dirty="0" smtClean="0">
              <a:solidFill>
                <a:schemeClr val="accent2"/>
              </a:solidFill>
            </a:endParaRPr>
          </a:p>
          <a:p>
            <a:pPr algn="l"/>
            <a:endParaRPr lang="fr-FR" altLang="fr-FR" dirty="0" smtClean="0">
              <a:solidFill>
                <a:schemeClr val="accent2"/>
              </a:solidFill>
            </a:endParaRPr>
          </a:p>
          <a:p>
            <a:pPr algn="l"/>
            <a:endParaRPr lang="fr-FR" altLang="fr-FR" dirty="0" smtClean="0">
              <a:solidFill>
                <a:schemeClr val="accent2"/>
              </a:solidFill>
            </a:endParaRPr>
          </a:p>
          <a:p>
            <a:pPr algn="l"/>
            <a:endParaRPr lang="fr-FR" altLang="fr-FR" dirty="0">
              <a:solidFill>
                <a:schemeClr val="accent2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331640" y="116632"/>
            <a:ext cx="7344816" cy="591935"/>
          </a:xfrm>
        </p:spPr>
        <p:txBody>
          <a:bodyPr>
            <a:noAutofit/>
          </a:bodyPr>
          <a:lstStyle/>
          <a:p>
            <a:r>
              <a:rPr lang="fr-FR" sz="3600" dirty="0" smtClean="0">
                <a:latin typeface="Myriad Pro" pitchFamily="34" charset="0"/>
                <a:cs typeface="Myriad Hebrew" pitchFamily="50" charset="-79"/>
              </a:rPr>
              <a:t>SOMMAIRE</a:t>
            </a:r>
            <a:endParaRPr lang="fr-FR" sz="36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6" name="Image 5" descr="Brevet parapente A.jpg"/>
          <p:cNvPicPr/>
          <p:nvPr/>
        </p:nvPicPr>
        <p:blipFill rotWithShape="1">
          <a:blip r:embed="rId2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6390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èche droite 13"/>
          <p:cNvSpPr/>
          <p:nvPr/>
        </p:nvSpPr>
        <p:spPr>
          <a:xfrm>
            <a:off x="3326387" y="3643200"/>
            <a:ext cx="3621877" cy="3618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331640" y="116632"/>
            <a:ext cx="7344816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 smtClean="0">
                <a:latin typeface="Myriad Pro" pitchFamily="34" charset="0"/>
                <a:cs typeface="Myriad Hebrew" pitchFamily="50" charset="-79"/>
              </a:rPr>
              <a:t>1-PREAMBULE</a:t>
            </a:r>
            <a:endParaRPr lang="fr-FR" sz="36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5" name="Image 4" descr="Brevet parapente A.jpg"/>
          <p:cNvPicPr/>
          <p:nvPr/>
        </p:nvPicPr>
        <p:blipFill rotWithShape="1">
          <a:blip r:embed="rId3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Ellipse 6"/>
          <p:cNvSpPr/>
          <p:nvPr/>
        </p:nvSpPr>
        <p:spPr>
          <a:xfrm>
            <a:off x="1115616" y="3284984"/>
            <a:ext cx="2088232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MONITEUR</a:t>
            </a:r>
            <a:endParaRPr lang="fr-FR" dirty="0">
              <a:solidFill>
                <a:schemeClr val="bg1"/>
              </a:solidFill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3635896" y="1134142"/>
            <a:ext cx="3024336" cy="5472608"/>
            <a:chOff x="3635896" y="1134142"/>
            <a:chExt cx="3024336" cy="5472608"/>
          </a:xfrm>
        </p:grpSpPr>
        <p:sp>
          <p:nvSpPr>
            <p:cNvPr id="12" name="Rectangle 11"/>
            <p:cNvSpPr/>
            <p:nvPr/>
          </p:nvSpPr>
          <p:spPr>
            <a:xfrm>
              <a:off x="3635896" y="1134142"/>
              <a:ext cx="3024336" cy="54726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Ellipse 7"/>
            <p:cNvSpPr/>
            <p:nvPr/>
          </p:nvSpPr>
          <p:spPr>
            <a:xfrm>
              <a:off x="4082081" y="2624465"/>
              <a:ext cx="2304256" cy="115212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FF00"/>
                  </a:solidFill>
                </a:rPr>
                <a:t>RISQUES</a:t>
              </a:r>
              <a:endParaRPr lang="fr-FR" dirty="0">
                <a:solidFill>
                  <a:srgbClr val="FFFF00"/>
                </a:solidFill>
              </a:endParaRPr>
            </a:p>
          </p:txBody>
        </p:sp>
        <p:sp>
          <p:nvSpPr>
            <p:cNvPr id="9" name="Ellipse 8"/>
            <p:cNvSpPr/>
            <p:nvPr/>
          </p:nvSpPr>
          <p:spPr>
            <a:xfrm>
              <a:off x="4082081" y="1378484"/>
              <a:ext cx="2304256" cy="115212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FF0000"/>
                  </a:solidFill>
                </a:rPr>
                <a:t>CONDITIONS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4082081" y="3870446"/>
              <a:ext cx="2304256" cy="115212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002060"/>
                  </a:solidFill>
                </a:rPr>
                <a:t>MENTAL</a:t>
              </a:r>
              <a:endParaRPr lang="fr-FR" dirty="0">
                <a:solidFill>
                  <a:srgbClr val="002060"/>
                </a:solidFill>
              </a:endParaRPr>
            </a:p>
          </p:txBody>
        </p:sp>
        <p:sp>
          <p:nvSpPr>
            <p:cNvPr id="11" name="Ellipse 10"/>
            <p:cNvSpPr/>
            <p:nvPr/>
          </p:nvSpPr>
          <p:spPr>
            <a:xfrm>
              <a:off x="4082081" y="5218519"/>
              <a:ext cx="2304256" cy="115212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rgbClr val="7030A0"/>
                  </a:solidFill>
                </a:rPr>
                <a:t>APTITUDES</a:t>
              </a:r>
              <a:endParaRPr lang="fr-FR" dirty="0">
                <a:solidFill>
                  <a:srgbClr val="7030A0"/>
                </a:solidFill>
              </a:endParaRPr>
            </a:p>
          </p:txBody>
        </p:sp>
      </p:grpSp>
      <p:sp>
        <p:nvSpPr>
          <p:cNvPr id="13" name="Ellipse 12"/>
          <p:cNvSpPr/>
          <p:nvPr/>
        </p:nvSpPr>
        <p:spPr>
          <a:xfrm>
            <a:off x="7020272" y="3211152"/>
            <a:ext cx="2088232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ELEVE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17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7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3501008"/>
            <a:ext cx="7776864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331640" y="116632"/>
            <a:ext cx="7344816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dirty="0" smtClean="0">
                <a:latin typeface="Myriad Pro" pitchFamily="34" charset="0"/>
                <a:cs typeface="Myriad Hebrew" pitchFamily="50" charset="-79"/>
              </a:rPr>
              <a:t>2-Les fondamentaux de la pédagogie</a:t>
            </a:r>
            <a:endParaRPr lang="fr-FR" sz="30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5" name="Image 4" descr="Brevet parapente A.jpg"/>
          <p:cNvPicPr/>
          <p:nvPr/>
        </p:nvPicPr>
        <p:blipFill rotWithShape="1">
          <a:blip r:embed="rId2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143000" y="1031032"/>
            <a:ext cx="7772400" cy="4990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</a:pPr>
            <a:r>
              <a:rPr lang="fr-FR" altLang="fr-FR" sz="1800" b="1" i="1" dirty="0" smtClean="0">
                <a:solidFill>
                  <a:srgbClr val="FF0000"/>
                </a:solidFill>
              </a:rPr>
              <a:t>ENSEIGNER</a:t>
            </a:r>
            <a:r>
              <a:rPr lang="fr-FR" altLang="fr-FR" sz="1800" b="1" dirty="0" smtClean="0">
                <a:solidFill>
                  <a:srgbClr val="FF0000"/>
                </a:solidFill>
              </a:rPr>
              <a:t> </a:t>
            </a:r>
            <a:r>
              <a:rPr lang="fr-FR" altLang="fr-FR" sz="1800" dirty="0" smtClean="0"/>
              <a:t>: faire acquérir à quelqu’un la connaissance ou la pratique d’une science, d’un art ou d’une discipline. </a:t>
            </a:r>
          </a:p>
          <a:p>
            <a:pPr algn="l">
              <a:lnSpc>
                <a:spcPct val="90000"/>
              </a:lnSpc>
            </a:pPr>
            <a:r>
              <a:rPr lang="fr-FR" altLang="fr-FR" sz="1800" b="1" i="1" dirty="0" smtClean="0">
                <a:solidFill>
                  <a:srgbClr val="FF0000"/>
                </a:solidFill>
              </a:rPr>
              <a:t>EDUQUER </a:t>
            </a:r>
            <a:r>
              <a:rPr lang="fr-FR" altLang="fr-FR" sz="1800" dirty="0" smtClean="0"/>
              <a:t>: apprendre à grandir, à être autonome, faire acquérir les valeurs et les normes de la communauté, développer l’esprit d’analyse…</a:t>
            </a:r>
          </a:p>
          <a:p>
            <a:pPr algn="l">
              <a:lnSpc>
                <a:spcPct val="90000"/>
              </a:lnSpc>
            </a:pPr>
            <a:r>
              <a:rPr lang="fr-FR" altLang="fr-FR" sz="1800" b="1" i="1" dirty="0" smtClean="0">
                <a:solidFill>
                  <a:srgbClr val="FF0000"/>
                </a:solidFill>
              </a:rPr>
              <a:t>PEDAGOGIE</a:t>
            </a:r>
            <a:r>
              <a:rPr lang="fr-FR" altLang="fr-FR" sz="1800" dirty="0" smtClean="0"/>
              <a:t> : science de l’éducation et de l’enseignement.</a:t>
            </a:r>
            <a:r>
              <a:rPr lang="fr-FR" altLang="fr-FR" sz="1800" b="1" dirty="0" smtClean="0"/>
              <a:t> </a:t>
            </a:r>
            <a:endParaRPr lang="fr-FR" altLang="fr-FR" sz="1800" dirty="0" smtClean="0"/>
          </a:p>
          <a:p>
            <a:pPr algn="l">
              <a:lnSpc>
                <a:spcPct val="90000"/>
              </a:lnSpc>
            </a:pPr>
            <a:r>
              <a:rPr lang="fr-FR" altLang="fr-FR" sz="1800" b="1" i="1" dirty="0" smtClean="0">
                <a:solidFill>
                  <a:srgbClr val="FF0000"/>
                </a:solidFill>
              </a:rPr>
              <a:t>PEDAGOGUE </a:t>
            </a:r>
            <a:r>
              <a:rPr lang="fr-FR" altLang="fr-FR" sz="1800" dirty="0" smtClean="0"/>
              <a:t>: personne charger de l’éducation ou de l’enseignement. </a:t>
            </a:r>
          </a:p>
          <a:p>
            <a:pPr algn="l">
              <a:lnSpc>
                <a:spcPct val="90000"/>
              </a:lnSpc>
            </a:pPr>
            <a:r>
              <a:rPr lang="fr-FR" altLang="fr-FR" sz="1800" b="1" i="1" dirty="0" smtClean="0">
                <a:solidFill>
                  <a:srgbClr val="FF0000"/>
                </a:solidFill>
              </a:rPr>
              <a:t>Action  PEDAGOGIQUE</a:t>
            </a:r>
            <a:r>
              <a:rPr lang="fr-FR" altLang="fr-FR" sz="1800" dirty="0" smtClean="0"/>
              <a:t> : fait d’agir sur quelqu’un dans une intention d’éducation et d’instruction.</a:t>
            </a:r>
          </a:p>
          <a:p>
            <a:pPr algn="l">
              <a:lnSpc>
                <a:spcPct val="90000"/>
              </a:lnSpc>
            </a:pPr>
            <a:endParaRPr lang="fr-FR" altLang="fr-FR" sz="1800" dirty="0" smtClean="0"/>
          </a:p>
          <a:p>
            <a:pPr algn="l">
              <a:lnSpc>
                <a:spcPct val="90000"/>
              </a:lnSpc>
            </a:pPr>
            <a:r>
              <a:rPr lang="fr-FR" altLang="fr-FR" sz="1800" b="1" dirty="0" smtClean="0">
                <a:solidFill>
                  <a:schemeClr val="bg1"/>
                </a:solidFill>
              </a:rPr>
              <a:t>L’acte pédagogique</a:t>
            </a:r>
            <a:r>
              <a:rPr lang="fr-FR" altLang="fr-FR" sz="1800" dirty="0" smtClean="0">
                <a:solidFill>
                  <a:schemeClr val="bg1"/>
                </a:solidFill>
              </a:rPr>
              <a:t> est conduit autour de </a:t>
            </a:r>
            <a:r>
              <a:rPr lang="fr-FR" altLang="fr-FR" sz="1800" b="1" dirty="0" smtClean="0">
                <a:solidFill>
                  <a:schemeClr val="bg1"/>
                </a:solidFill>
              </a:rPr>
              <a:t>facteurs déterminants tels que :</a:t>
            </a:r>
          </a:p>
          <a:p>
            <a:pPr algn="l">
              <a:lnSpc>
                <a:spcPct val="90000"/>
              </a:lnSpc>
            </a:pPr>
            <a:r>
              <a:rPr lang="fr-FR" altLang="fr-FR" sz="1800" dirty="0" smtClean="0">
                <a:solidFill>
                  <a:schemeClr val="bg1"/>
                </a:solidFill>
              </a:rPr>
              <a:t>·        Les </a:t>
            </a:r>
            <a:r>
              <a:rPr lang="fr-FR" altLang="fr-FR" sz="1800" b="1" dirty="0" smtClean="0">
                <a:solidFill>
                  <a:schemeClr val="bg1"/>
                </a:solidFill>
              </a:rPr>
              <a:t>conditions</a:t>
            </a:r>
            <a:r>
              <a:rPr lang="fr-FR" altLang="fr-FR" sz="1800" dirty="0" smtClean="0">
                <a:solidFill>
                  <a:schemeClr val="bg1"/>
                </a:solidFill>
              </a:rPr>
              <a:t> dans lesquelles se déroule l’acte pédagogique</a:t>
            </a:r>
          </a:p>
          <a:p>
            <a:pPr algn="l">
              <a:lnSpc>
                <a:spcPct val="90000"/>
              </a:lnSpc>
            </a:pPr>
            <a:r>
              <a:rPr lang="fr-FR" altLang="fr-FR" sz="1800" dirty="0" smtClean="0">
                <a:solidFill>
                  <a:schemeClr val="bg1"/>
                </a:solidFill>
              </a:rPr>
              <a:t>·        La nature et personnalité de </a:t>
            </a:r>
            <a:r>
              <a:rPr lang="fr-FR" altLang="fr-FR" sz="1800" b="1" dirty="0" smtClean="0">
                <a:solidFill>
                  <a:schemeClr val="bg1"/>
                </a:solidFill>
              </a:rPr>
              <a:t>l’élève</a:t>
            </a:r>
          </a:p>
          <a:p>
            <a:pPr algn="l">
              <a:lnSpc>
                <a:spcPct val="90000"/>
              </a:lnSpc>
            </a:pPr>
            <a:r>
              <a:rPr lang="fr-FR" altLang="fr-FR" sz="1800" dirty="0" smtClean="0">
                <a:solidFill>
                  <a:schemeClr val="bg1"/>
                </a:solidFill>
              </a:rPr>
              <a:t>·        </a:t>
            </a:r>
            <a:r>
              <a:rPr lang="fr-FR" altLang="fr-FR" sz="1800" b="1" dirty="0" smtClean="0">
                <a:solidFill>
                  <a:schemeClr val="bg1"/>
                </a:solidFill>
              </a:rPr>
              <a:t>La personnalité</a:t>
            </a:r>
            <a:r>
              <a:rPr lang="fr-FR" altLang="fr-FR" sz="1800" dirty="0" smtClean="0">
                <a:solidFill>
                  <a:schemeClr val="bg1"/>
                </a:solidFill>
              </a:rPr>
              <a:t> de l’éducateur</a:t>
            </a:r>
          </a:p>
          <a:p>
            <a:pPr algn="l">
              <a:lnSpc>
                <a:spcPct val="90000"/>
              </a:lnSpc>
            </a:pPr>
            <a:r>
              <a:rPr lang="fr-FR" altLang="fr-FR" sz="1800" dirty="0" smtClean="0">
                <a:solidFill>
                  <a:schemeClr val="bg1"/>
                </a:solidFill>
              </a:rPr>
              <a:t>·        La </a:t>
            </a:r>
            <a:r>
              <a:rPr lang="fr-FR" altLang="fr-FR" sz="1800" b="1" dirty="0" smtClean="0">
                <a:solidFill>
                  <a:schemeClr val="bg1"/>
                </a:solidFill>
              </a:rPr>
              <a:t>spécificité </a:t>
            </a:r>
            <a:r>
              <a:rPr lang="fr-FR" altLang="fr-FR" sz="1800" dirty="0" smtClean="0">
                <a:solidFill>
                  <a:schemeClr val="bg1"/>
                </a:solidFill>
              </a:rPr>
              <a:t>de la matière,…</a:t>
            </a:r>
          </a:p>
          <a:p>
            <a:pPr algn="l">
              <a:lnSpc>
                <a:spcPct val="90000"/>
              </a:lnSpc>
              <a:buFontTx/>
              <a:buNone/>
            </a:pPr>
            <a:r>
              <a:rPr lang="fr-FR" altLang="fr-FR" sz="1800" dirty="0" smtClean="0"/>
              <a:t> </a:t>
            </a:r>
            <a:endParaRPr lang="fr-FR" altLang="fr-FR" sz="1800" dirty="0"/>
          </a:p>
        </p:txBody>
      </p:sp>
    </p:spTree>
    <p:extLst>
      <p:ext uri="{BB962C8B-B14F-4D97-AF65-F5344CB8AC3E}">
        <p14:creationId xmlns:p14="http://schemas.microsoft.com/office/powerpoint/2010/main" val="124732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uiExpand="1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930;p33"/>
          <p:cNvSpPr/>
          <p:nvPr/>
        </p:nvSpPr>
        <p:spPr>
          <a:xfrm>
            <a:off x="6056740" y="5273505"/>
            <a:ext cx="2043520" cy="1024783"/>
          </a:xfrm>
          <a:custGeom>
            <a:avLst/>
            <a:gdLst/>
            <a:ahLst/>
            <a:cxnLst/>
            <a:rect l="l" t="t" r="r" b="b"/>
            <a:pathLst>
              <a:path w="49569" h="19515" extrusionOk="0">
                <a:moveTo>
                  <a:pt x="34091" y="14669"/>
                </a:moveTo>
                <a:cubicBezTo>
                  <a:pt x="34091" y="14802"/>
                  <a:pt x="34024" y="14835"/>
                  <a:pt x="33924" y="14869"/>
                </a:cubicBezTo>
                <a:cubicBezTo>
                  <a:pt x="33924" y="14802"/>
                  <a:pt x="33958" y="14702"/>
                  <a:pt x="34091" y="14669"/>
                </a:cubicBezTo>
                <a:close/>
                <a:moveTo>
                  <a:pt x="19418" y="0"/>
                </a:moveTo>
                <a:cubicBezTo>
                  <a:pt x="19289" y="0"/>
                  <a:pt x="19168" y="44"/>
                  <a:pt x="19047" y="125"/>
                </a:cubicBezTo>
                <a:cubicBezTo>
                  <a:pt x="18880" y="292"/>
                  <a:pt x="18680" y="425"/>
                  <a:pt x="18513" y="592"/>
                </a:cubicBezTo>
                <a:cubicBezTo>
                  <a:pt x="18013" y="1026"/>
                  <a:pt x="17546" y="1493"/>
                  <a:pt x="17046" y="1960"/>
                </a:cubicBezTo>
                <a:cubicBezTo>
                  <a:pt x="15778" y="3027"/>
                  <a:pt x="14544" y="4161"/>
                  <a:pt x="13276" y="5295"/>
                </a:cubicBezTo>
                <a:cubicBezTo>
                  <a:pt x="12109" y="6363"/>
                  <a:pt x="11008" y="7464"/>
                  <a:pt x="9840" y="8531"/>
                </a:cubicBezTo>
                <a:cubicBezTo>
                  <a:pt x="9774" y="8631"/>
                  <a:pt x="9707" y="8698"/>
                  <a:pt x="9574" y="8698"/>
                </a:cubicBezTo>
                <a:cubicBezTo>
                  <a:pt x="9607" y="8631"/>
                  <a:pt x="9607" y="8531"/>
                  <a:pt x="9674" y="8498"/>
                </a:cubicBezTo>
                <a:cubicBezTo>
                  <a:pt x="10274" y="7430"/>
                  <a:pt x="10875" y="6296"/>
                  <a:pt x="11508" y="5195"/>
                </a:cubicBezTo>
                <a:cubicBezTo>
                  <a:pt x="11775" y="4662"/>
                  <a:pt x="12042" y="4161"/>
                  <a:pt x="12209" y="3594"/>
                </a:cubicBezTo>
                <a:cubicBezTo>
                  <a:pt x="12276" y="3294"/>
                  <a:pt x="12242" y="3194"/>
                  <a:pt x="12009" y="3027"/>
                </a:cubicBezTo>
                <a:cubicBezTo>
                  <a:pt x="11075" y="2460"/>
                  <a:pt x="10107" y="1960"/>
                  <a:pt x="9173" y="1459"/>
                </a:cubicBezTo>
                <a:cubicBezTo>
                  <a:pt x="9038" y="1384"/>
                  <a:pt x="8910" y="1350"/>
                  <a:pt x="8788" y="1350"/>
                </a:cubicBezTo>
                <a:cubicBezTo>
                  <a:pt x="8639" y="1350"/>
                  <a:pt x="8501" y="1401"/>
                  <a:pt x="8373" y="1493"/>
                </a:cubicBezTo>
                <a:cubicBezTo>
                  <a:pt x="8039" y="1693"/>
                  <a:pt x="7772" y="1960"/>
                  <a:pt x="7539" y="2193"/>
                </a:cubicBezTo>
                <a:cubicBezTo>
                  <a:pt x="6438" y="3427"/>
                  <a:pt x="5437" y="4695"/>
                  <a:pt x="4537" y="6096"/>
                </a:cubicBezTo>
                <a:cubicBezTo>
                  <a:pt x="3269" y="7964"/>
                  <a:pt x="2202" y="9865"/>
                  <a:pt x="1268" y="11933"/>
                </a:cubicBezTo>
                <a:cubicBezTo>
                  <a:pt x="901" y="12801"/>
                  <a:pt x="534" y="13635"/>
                  <a:pt x="234" y="14502"/>
                </a:cubicBezTo>
                <a:cubicBezTo>
                  <a:pt x="100" y="14936"/>
                  <a:pt x="0" y="15369"/>
                  <a:pt x="0" y="15836"/>
                </a:cubicBezTo>
                <a:cubicBezTo>
                  <a:pt x="0" y="16337"/>
                  <a:pt x="200" y="16670"/>
                  <a:pt x="601" y="16937"/>
                </a:cubicBezTo>
                <a:cubicBezTo>
                  <a:pt x="867" y="17104"/>
                  <a:pt x="1168" y="17204"/>
                  <a:pt x="1401" y="17337"/>
                </a:cubicBezTo>
                <a:cubicBezTo>
                  <a:pt x="2335" y="17804"/>
                  <a:pt x="3269" y="18205"/>
                  <a:pt x="4236" y="18672"/>
                </a:cubicBezTo>
                <a:cubicBezTo>
                  <a:pt x="4530" y="18784"/>
                  <a:pt x="4808" y="18867"/>
                  <a:pt x="5102" y="18867"/>
                </a:cubicBezTo>
                <a:cubicBezTo>
                  <a:pt x="5243" y="18867"/>
                  <a:pt x="5387" y="18848"/>
                  <a:pt x="5537" y="18805"/>
                </a:cubicBezTo>
                <a:cubicBezTo>
                  <a:pt x="5904" y="18705"/>
                  <a:pt x="6238" y="18605"/>
                  <a:pt x="6605" y="18505"/>
                </a:cubicBezTo>
                <a:cubicBezTo>
                  <a:pt x="7172" y="18371"/>
                  <a:pt x="7606" y="18104"/>
                  <a:pt x="8039" y="17771"/>
                </a:cubicBezTo>
                <a:cubicBezTo>
                  <a:pt x="8573" y="17337"/>
                  <a:pt x="9040" y="16870"/>
                  <a:pt x="9540" y="16437"/>
                </a:cubicBezTo>
                <a:cubicBezTo>
                  <a:pt x="9607" y="16337"/>
                  <a:pt x="9674" y="16203"/>
                  <a:pt x="9840" y="16203"/>
                </a:cubicBezTo>
                <a:cubicBezTo>
                  <a:pt x="10074" y="16670"/>
                  <a:pt x="10107" y="16770"/>
                  <a:pt x="10608" y="17004"/>
                </a:cubicBezTo>
                <a:cubicBezTo>
                  <a:pt x="11675" y="17537"/>
                  <a:pt x="12743" y="18004"/>
                  <a:pt x="13777" y="18505"/>
                </a:cubicBezTo>
                <a:cubicBezTo>
                  <a:pt x="13982" y="18619"/>
                  <a:pt x="14203" y="18670"/>
                  <a:pt x="14428" y="18670"/>
                </a:cubicBezTo>
                <a:cubicBezTo>
                  <a:pt x="14533" y="18670"/>
                  <a:pt x="14638" y="18659"/>
                  <a:pt x="14744" y="18638"/>
                </a:cubicBezTo>
                <a:cubicBezTo>
                  <a:pt x="15745" y="18438"/>
                  <a:pt x="16745" y="18171"/>
                  <a:pt x="17546" y="17371"/>
                </a:cubicBezTo>
                <a:cubicBezTo>
                  <a:pt x="17652" y="17283"/>
                  <a:pt x="17729" y="17241"/>
                  <a:pt x="17809" y="17241"/>
                </a:cubicBezTo>
                <a:cubicBezTo>
                  <a:pt x="17880" y="17241"/>
                  <a:pt x="17952" y="17274"/>
                  <a:pt x="18046" y="17337"/>
                </a:cubicBezTo>
                <a:cubicBezTo>
                  <a:pt x="18713" y="17671"/>
                  <a:pt x="19414" y="18038"/>
                  <a:pt x="20114" y="18438"/>
                </a:cubicBezTo>
                <a:cubicBezTo>
                  <a:pt x="20385" y="18563"/>
                  <a:pt x="20630" y="18662"/>
                  <a:pt x="20881" y="18662"/>
                </a:cubicBezTo>
                <a:cubicBezTo>
                  <a:pt x="21032" y="18662"/>
                  <a:pt x="21186" y="18626"/>
                  <a:pt x="21349" y="18538"/>
                </a:cubicBezTo>
                <a:cubicBezTo>
                  <a:pt x="21382" y="18505"/>
                  <a:pt x="21449" y="18505"/>
                  <a:pt x="21549" y="18505"/>
                </a:cubicBezTo>
                <a:cubicBezTo>
                  <a:pt x="22116" y="18471"/>
                  <a:pt x="22583" y="18205"/>
                  <a:pt x="22916" y="17671"/>
                </a:cubicBezTo>
                <a:cubicBezTo>
                  <a:pt x="23350" y="17004"/>
                  <a:pt x="23784" y="16370"/>
                  <a:pt x="24251" y="15769"/>
                </a:cubicBezTo>
                <a:cubicBezTo>
                  <a:pt x="25752" y="13668"/>
                  <a:pt x="27453" y="11800"/>
                  <a:pt x="29388" y="10099"/>
                </a:cubicBezTo>
                <a:cubicBezTo>
                  <a:pt x="29621" y="9832"/>
                  <a:pt x="29888" y="9532"/>
                  <a:pt x="30222" y="9365"/>
                </a:cubicBezTo>
                <a:lnTo>
                  <a:pt x="30222" y="9365"/>
                </a:lnTo>
                <a:cubicBezTo>
                  <a:pt x="30255" y="9465"/>
                  <a:pt x="30222" y="9498"/>
                  <a:pt x="30188" y="9532"/>
                </a:cubicBezTo>
                <a:cubicBezTo>
                  <a:pt x="28854" y="11566"/>
                  <a:pt x="27520" y="13601"/>
                  <a:pt x="25952" y="15469"/>
                </a:cubicBezTo>
                <a:cubicBezTo>
                  <a:pt x="25618" y="15870"/>
                  <a:pt x="25251" y="16236"/>
                  <a:pt x="25018" y="16703"/>
                </a:cubicBezTo>
                <a:cubicBezTo>
                  <a:pt x="24751" y="17070"/>
                  <a:pt x="24851" y="17337"/>
                  <a:pt x="25218" y="17537"/>
                </a:cubicBezTo>
                <a:cubicBezTo>
                  <a:pt x="25718" y="17838"/>
                  <a:pt x="26185" y="18138"/>
                  <a:pt x="26686" y="18438"/>
                </a:cubicBezTo>
                <a:cubicBezTo>
                  <a:pt x="27220" y="18705"/>
                  <a:pt x="27753" y="19038"/>
                  <a:pt x="28287" y="19372"/>
                </a:cubicBezTo>
                <a:cubicBezTo>
                  <a:pt x="28424" y="19454"/>
                  <a:pt x="28561" y="19514"/>
                  <a:pt x="28699" y="19514"/>
                </a:cubicBezTo>
                <a:cubicBezTo>
                  <a:pt x="28728" y="19514"/>
                  <a:pt x="28758" y="19511"/>
                  <a:pt x="28787" y="19505"/>
                </a:cubicBezTo>
                <a:cubicBezTo>
                  <a:pt x="29221" y="19372"/>
                  <a:pt x="29621" y="19439"/>
                  <a:pt x="30022" y="19305"/>
                </a:cubicBezTo>
                <a:cubicBezTo>
                  <a:pt x="30222" y="19272"/>
                  <a:pt x="30388" y="19139"/>
                  <a:pt x="30555" y="18972"/>
                </a:cubicBezTo>
                <a:cubicBezTo>
                  <a:pt x="31289" y="18038"/>
                  <a:pt x="32023" y="17104"/>
                  <a:pt x="32757" y="16203"/>
                </a:cubicBezTo>
                <a:cubicBezTo>
                  <a:pt x="33124" y="15769"/>
                  <a:pt x="33457" y="15269"/>
                  <a:pt x="33924" y="14869"/>
                </a:cubicBezTo>
                <a:lnTo>
                  <a:pt x="33924" y="14869"/>
                </a:lnTo>
                <a:cubicBezTo>
                  <a:pt x="33891" y="14969"/>
                  <a:pt x="33858" y="15036"/>
                  <a:pt x="33758" y="15036"/>
                </a:cubicBezTo>
                <a:cubicBezTo>
                  <a:pt x="33557" y="15336"/>
                  <a:pt x="33291" y="15569"/>
                  <a:pt x="33124" y="15870"/>
                </a:cubicBezTo>
                <a:cubicBezTo>
                  <a:pt x="32924" y="16236"/>
                  <a:pt x="32957" y="16470"/>
                  <a:pt x="33291" y="16703"/>
                </a:cubicBezTo>
                <a:cubicBezTo>
                  <a:pt x="33791" y="17070"/>
                  <a:pt x="34391" y="17471"/>
                  <a:pt x="34925" y="17838"/>
                </a:cubicBezTo>
                <a:cubicBezTo>
                  <a:pt x="35392" y="18171"/>
                  <a:pt x="35859" y="18471"/>
                  <a:pt x="36293" y="18738"/>
                </a:cubicBezTo>
                <a:cubicBezTo>
                  <a:pt x="36502" y="18858"/>
                  <a:pt x="36684" y="18977"/>
                  <a:pt x="36863" y="18977"/>
                </a:cubicBezTo>
                <a:cubicBezTo>
                  <a:pt x="36884" y="18977"/>
                  <a:pt x="36905" y="18975"/>
                  <a:pt x="36926" y="18972"/>
                </a:cubicBezTo>
                <a:cubicBezTo>
                  <a:pt x="37360" y="18872"/>
                  <a:pt x="37727" y="18905"/>
                  <a:pt x="38127" y="18838"/>
                </a:cubicBezTo>
                <a:cubicBezTo>
                  <a:pt x="38428" y="18805"/>
                  <a:pt x="38628" y="18672"/>
                  <a:pt x="38794" y="18471"/>
                </a:cubicBezTo>
                <a:cubicBezTo>
                  <a:pt x="39061" y="18171"/>
                  <a:pt x="39295" y="17838"/>
                  <a:pt x="39562" y="17537"/>
                </a:cubicBezTo>
                <a:cubicBezTo>
                  <a:pt x="39616" y="17483"/>
                  <a:pt x="39691" y="17386"/>
                  <a:pt x="39789" y="17386"/>
                </a:cubicBezTo>
                <a:cubicBezTo>
                  <a:pt x="39812" y="17386"/>
                  <a:pt x="39836" y="17391"/>
                  <a:pt x="39862" y="17404"/>
                </a:cubicBezTo>
                <a:cubicBezTo>
                  <a:pt x="40095" y="17571"/>
                  <a:pt x="40396" y="17671"/>
                  <a:pt x="40629" y="17838"/>
                </a:cubicBezTo>
                <a:cubicBezTo>
                  <a:pt x="41230" y="18305"/>
                  <a:pt x="41897" y="18672"/>
                  <a:pt x="42530" y="19072"/>
                </a:cubicBezTo>
                <a:cubicBezTo>
                  <a:pt x="42697" y="19217"/>
                  <a:pt x="42876" y="19298"/>
                  <a:pt x="43068" y="19298"/>
                </a:cubicBezTo>
                <a:cubicBezTo>
                  <a:pt x="43184" y="19298"/>
                  <a:pt x="43305" y="19268"/>
                  <a:pt x="43431" y="19205"/>
                </a:cubicBezTo>
                <a:cubicBezTo>
                  <a:pt x="43464" y="19172"/>
                  <a:pt x="43565" y="19172"/>
                  <a:pt x="43598" y="19172"/>
                </a:cubicBezTo>
                <a:cubicBezTo>
                  <a:pt x="43683" y="19187"/>
                  <a:pt x="43767" y="19194"/>
                  <a:pt x="43849" y="19194"/>
                </a:cubicBezTo>
                <a:cubicBezTo>
                  <a:pt x="44120" y="19194"/>
                  <a:pt x="44376" y="19123"/>
                  <a:pt x="44632" y="19072"/>
                </a:cubicBezTo>
                <a:cubicBezTo>
                  <a:pt x="44899" y="19072"/>
                  <a:pt x="45066" y="18905"/>
                  <a:pt x="45099" y="18672"/>
                </a:cubicBezTo>
                <a:cubicBezTo>
                  <a:pt x="45199" y="18371"/>
                  <a:pt x="45266" y="18038"/>
                  <a:pt x="45399" y="17738"/>
                </a:cubicBezTo>
                <a:cubicBezTo>
                  <a:pt x="45900" y="16537"/>
                  <a:pt x="46467" y="15369"/>
                  <a:pt x="47134" y="14235"/>
                </a:cubicBezTo>
                <a:cubicBezTo>
                  <a:pt x="47801" y="13068"/>
                  <a:pt x="48435" y="11967"/>
                  <a:pt x="49035" y="10733"/>
                </a:cubicBezTo>
                <a:cubicBezTo>
                  <a:pt x="49269" y="10232"/>
                  <a:pt x="49435" y="9698"/>
                  <a:pt x="49536" y="9165"/>
                </a:cubicBezTo>
                <a:cubicBezTo>
                  <a:pt x="49569" y="8698"/>
                  <a:pt x="49469" y="8331"/>
                  <a:pt x="49069" y="8064"/>
                </a:cubicBezTo>
                <a:cubicBezTo>
                  <a:pt x="48735" y="7897"/>
                  <a:pt x="48435" y="7630"/>
                  <a:pt x="48135" y="7397"/>
                </a:cubicBezTo>
                <a:cubicBezTo>
                  <a:pt x="47467" y="6963"/>
                  <a:pt x="46800" y="6463"/>
                  <a:pt x="46133" y="5996"/>
                </a:cubicBezTo>
                <a:cubicBezTo>
                  <a:pt x="45964" y="5875"/>
                  <a:pt x="45777" y="5789"/>
                  <a:pt x="45586" y="5789"/>
                </a:cubicBezTo>
                <a:cubicBezTo>
                  <a:pt x="45513" y="5789"/>
                  <a:pt x="45439" y="5801"/>
                  <a:pt x="45366" y="5829"/>
                </a:cubicBezTo>
                <a:cubicBezTo>
                  <a:pt x="45032" y="5896"/>
                  <a:pt x="44699" y="6029"/>
                  <a:pt x="44365" y="6196"/>
                </a:cubicBezTo>
                <a:cubicBezTo>
                  <a:pt x="44056" y="6342"/>
                  <a:pt x="43929" y="6425"/>
                  <a:pt x="43811" y="6425"/>
                </a:cubicBezTo>
                <a:cubicBezTo>
                  <a:pt x="43687" y="6425"/>
                  <a:pt x="43572" y="6334"/>
                  <a:pt x="43264" y="6129"/>
                </a:cubicBezTo>
                <a:cubicBezTo>
                  <a:pt x="42564" y="5662"/>
                  <a:pt x="41897" y="5195"/>
                  <a:pt x="41196" y="4695"/>
                </a:cubicBezTo>
                <a:cubicBezTo>
                  <a:pt x="41037" y="4581"/>
                  <a:pt x="40877" y="4529"/>
                  <a:pt x="40707" y="4529"/>
                </a:cubicBezTo>
                <a:cubicBezTo>
                  <a:pt x="40628" y="4529"/>
                  <a:pt x="40547" y="4540"/>
                  <a:pt x="40462" y="4561"/>
                </a:cubicBezTo>
                <a:cubicBezTo>
                  <a:pt x="40129" y="4695"/>
                  <a:pt x="39795" y="4862"/>
                  <a:pt x="39462" y="5028"/>
                </a:cubicBezTo>
                <a:cubicBezTo>
                  <a:pt x="38728" y="5462"/>
                  <a:pt x="37961" y="5996"/>
                  <a:pt x="37227" y="6496"/>
                </a:cubicBezTo>
                <a:lnTo>
                  <a:pt x="36860" y="6730"/>
                </a:lnTo>
                <a:cubicBezTo>
                  <a:pt x="36797" y="6767"/>
                  <a:pt x="36744" y="6786"/>
                  <a:pt x="36702" y="6786"/>
                </a:cubicBezTo>
                <a:cubicBezTo>
                  <a:pt x="36632" y="6786"/>
                  <a:pt x="36593" y="6734"/>
                  <a:pt x="36593" y="6630"/>
                </a:cubicBezTo>
                <a:lnTo>
                  <a:pt x="36593" y="6463"/>
                </a:lnTo>
                <a:cubicBezTo>
                  <a:pt x="36626" y="6129"/>
                  <a:pt x="36459" y="5896"/>
                  <a:pt x="36226" y="5729"/>
                </a:cubicBezTo>
                <a:cubicBezTo>
                  <a:pt x="35359" y="5162"/>
                  <a:pt x="34425" y="4628"/>
                  <a:pt x="33524" y="4061"/>
                </a:cubicBezTo>
                <a:cubicBezTo>
                  <a:pt x="33357" y="3994"/>
                  <a:pt x="33190" y="3894"/>
                  <a:pt x="32957" y="3894"/>
                </a:cubicBezTo>
                <a:cubicBezTo>
                  <a:pt x="32823" y="3882"/>
                  <a:pt x="32684" y="3874"/>
                  <a:pt x="32542" y="3874"/>
                </a:cubicBezTo>
                <a:cubicBezTo>
                  <a:pt x="32297" y="3874"/>
                  <a:pt x="32043" y="3898"/>
                  <a:pt x="31789" y="3961"/>
                </a:cubicBezTo>
                <a:cubicBezTo>
                  <a:pt x="31723" y="3961"/>
                  <a:pt x="31656" y="3991"/>
                  <a:pt x="31579" y="3991"/>
                </a:cubicBezTo>
                <a:cubicBezTo>
                  <a:pt x="31541" y="3991"/>
                  <a:pt x="31500" y="3983"/>
                  <a:pt x="31456" y="3961"/>
                </a:cubicBezTo>
                <a:cubicBezTo>
                  <a:pt x="31523" y="3627"/>
                  <a:pt x="31523" y="3627"/>
                  <a:pt x="31256" y="3461"/>
                </a:cubicBezTo>
                <a:cubicBezTo>
                  <a:pt x="31189" y="3361"/>
                  <a:pt x="31089" y="3327"/>
                  <a:pt x="31022" y="3294"/>
                </a:cubicBezTo>
                <a:cubicBezTo>
                  <a:pt x="30455" y="2994"/>
                  <a:pt x="29955" y="2727"/>
                  <a:pt x="29454" y="2460"/>
                </a:cubicBezTo>
                <a:cubicBezTo>
                  <a:pt x="28854" y="2060"/>
                  <a:pt x="28187" y="1726"/>
                  <a:pt x="27520" y="1393"/>
                </a:cubicBezTo>
                <a:cubicBezTo>
                  <a:pt x="27451" y="1365"/>
                  <a:pt x="27370" y="1349"/>
                  <a:pt x="27288" y="1349"/>
                </a:cubicBezTo>
                <a:cubicBezTo>
                  <a:pt x="27171" y="1349"/>
                  <a:pt x="27050" y="1381"/>
                  <a:pt x="26953" y="1459"/>
                </a:cubicBezTo>
                <a:cubicBezTo>
                  <a:pt x="26853" y="1526"/>
                  <a:pt x="26753" y="1559"/>
                  <a:pt x="26686" y="1659"/>
                </a:cubicBezTo>
                <a:cubicBezTo>
                  <a:pt x="25852" y="2293"/>
                  <a:pt x="25085" y="2994"/>
                  <a:pt x="24351" y="3694"/>
                </a:cubicBezTo>
                <a:cubicBezTo>
                  <a:pt x="22950" y="5028"/>
                  <a:pt x="21616" y="6363"/>
                  <a:pt x="20248" y="7697"/>
                </a:cubicBezTo>
                <a:cubicBezTo>
                  <a:pt x="20181" y="7797"/>
                  <a:pt x="20114" y="7864"/>
                  <a:pt x="19948" y="7897"/>
                </a:cubicBezTo>
                <a:lnTo>
                  <a:pt x="20081" y="7664"/>
                </a:lnTo>
                <a:cubicBezTo>
                  <a:pt x="20548" y="6830"/>
                  <a:pt x="21048" y="5996"/>
                  <a:pt x="21582" y="5195"/>
                </a:cubicBezTo>
                <a:cubicBezTo>
                  <a:pt x="21949" y="4561"/>
                  <a:pt x="22349" y="3961"/>
                  <a:pt x="22850" y="3394"/>
                </a:cubicBezTo>
                <a:cubicBezTo>
                  <a:pt x="23083" y="3127"/>
                  <a:pt x="23350" y="2894"/>
                  <a:pt x="23550" y="2627"/>
                </a:cubicBezTo>
                <a:cubicBezTo>
                  <a:pt x="23717" y="2327"/>
                  <a:pt x="23717" y="2226"/>
                  <a:pt x="23417" y="2060"/>
                </a:cubicBezTo>
                <a:cubicBezTo>
                  <a:pt x="22183" y="1359"/>
                  <a:pt x="20915" y="725"/>
                  <a:pt x="19681" y="58"/>
                </a:cubicBezTo>
                <a:cubicBezTo>
                  <a:pt x="19589" y="19"/>
                  <a:pt x="19502" y="0"/>
                  <a:pt x="19418" y="0"/>
                </a:cubicBezTo>
                <a:close/>
              </a:path>
            </a:pathLst>
          </a:custGeom>
          <a:solidFill>
            <a:srgbClr val="A1E3B9">
              <a:alpha val="7294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Arc 6"/>
          <p:cNvSpPr/>
          <p:nvPr/>
        </p:nvSpPr>
        <p:spPr>
          <a:xfrm rot="10800000">
            <a:off x="1966533" y="2266982"/>
            <a:ext cx="6050222" cy="3318079"/>
          </a:xfrm>
          <a:prstGeom prst="arc">
            <a:avLst>
              <a:gd name="adj1" fmla="val 21593404"/>
              <a:gd name="adj2" fmla="val 12092636"/>
            </a:avLst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Google Shape;930;p33"/>
          <p:cNvSpPr/>
          <p:nvPr/>
        </p:nvSpPr>
        <p:spPr>
          <a:xfrm>
            <a:off x="1172257" y="1154046"/>
            <a:ext cx="3361551" cy="2078891"/>
          </a:xfrm>
          <a:custGeom>
            <a:avLst/>
            <a:gdLst/>
            <a:ahLst/>
            <a:cxnLst/>
            <a:rect l="l" t="t" r="r" b="b"/>
            <a:pathLst>
              <a:path w="49569" h="19515" extrusionOk="0">
                <a:moveTo>
                  <a:pt x="34091" y="14669"/>
                </a:moveTo>
                <a:cubicBezTo>
                  <a:pt x="34091" y="14802"/>
                  <a:pt x="34024" y="14835"/>
                  <a:pt x="33924" y="14869"/>
                </a:cubicBezTo>
                <a:cubicBezTo>
                  <a:pt x="33924" y="14802"/>
                  <a:pt x="33958" y="14702"/>
                  <a:pt x="34091" y="14669"/>
                </a:cubicBezTo>
                <a:close/>
                <a:moveTo>
                  <a:pt x="19418" y="0"/>
                </a:moveTo>
                <a:cubicBezTo>
                  <a:pt x="19289" y="0"/>
                  <a:pt x="19168" y="44"/>
                  <a:pt x="19047" y="125"/>
                </a:cubicBezTo>
                <a:cubicBezTo>
                  <a:pt x="18880" y="292"/>
                  <a:pt x="18680" y="425"/>
                  <a:pt x="18513" y="592"/>
                </a:cubicBezTo>
                <a:cubicBezTo>
                  <a:pt x="18013" y="1026"/>
                  <a:pt x="17546" y="1493"/>
                  <a:pt x="17046" y="1960"/>
                </a:cubicBezTo>
                <a:cubicBezTo>
                  <a:pt x="15778" y="3027"/>
                  <a:pt x="14544" y="4161"/>
                  <a:pt x="13276" y="5295"/>
                </a:cubicBezTo>
                <a:cubicBezTo>
                  <a:pt x="12109" y="6363"/>
                  <a:pt x="11008" y="7464"/>
                  <a:pt x="9840" y="8531"/>
                </a:cubicBezTo>
                <a:cubicBezTo>
                  <a:pt x="9774" y="8631"/>
                  <a:pt x="9707" y="8698"/>
                  <a:pt x="9574" y="8698"/>
                </a:cubicBezTo>
                <a:cubicBezTo>
                  <a:pt x="9607" y="8631"/>
                  <a:pt x="9607" y="8531"/>
                  <a:pt x="9674" y="8498"/>
                </a:cubicBezTo>
                <a:cubicBezTo>
                  <a:pt x="10274" y="7430"/>
                  <a:pt x="10875" y="6296"/>
                  <a:pt x="11508" y="5195"/>
                </a:cubicBezTo>
                <a:cubicBezTo>
                  <a:pt x="11775" y="4662"/>
                  <a:pt x="12042" y="4161"/>
                  <a:pt x="12209" y="3594"/>
                </a:cubicBezTo>
                <a:cubicBezTo>
                  <a:pt x="12276" y="3294"/>
                  <a:pt x="12242" y="3194"/>
                  <a:pt x="12009" y="3027"/>
                </a:cubicBezTo>
                <a:cubicBezTo>
                  <a:pt x="11075" y="2460"/>
                  <a:pt x="10107" y="1960"/>
                  <a:pt x="9173" y="1459"/>
                </a:cubicBezTo>
                <a:cubicBezTo>
                  <a:pt x="9038" y="1384"/>
                  <a:pt x="8910" y="1350"/>
                  <a:pt x="8788" y="1350"/>
                </a:cubicBezTo>
                <a:cubicBezTo>
                  <a:pt x="8639" y="1350"/>
                  <a:pt x="8501" y="1401"/>
                  <a:pt x="8373" y="1493"/>
                </a:cubicBezTo>
                <a:cubicBezTo>
                  <a:pt x="8039" y="1693"/>
                  <a:pt x="7772" y="1960"/>
                  <a:pt x="7539" y="2193"/>
                </a:cubicBezTo>
                <a:cubicBezTo>
                  <a:pt x="6438" y="3427"/>
                  <a:pt x="5437" y="4695"/>
                  <a:pt x="4537" y="6096"/>
                </a:cubicBezTo>
                <a:cubicBezTo>
                  <a:pt x="3269" y="7964"/>
                  <a:pt x="2202" y="9865"/>
                  <a:pt x="1268" y="11933"/>
                </a:cubicBezTo>
                <a:cubicBezTo>
                  <a:pt x="901" y="12801"/>
                  <a:pt x="534" y="13635"/>
                  <a:pt x="234" y="14502"/>
                </a:cubicBezTo>
                <a:cubicBezTo>
                  <a:pt x="100" y="14936"/>
                  <a:pt x="0" y="15369"/>
                  <a:pt x="0" y="15836"/>
                </a:cubicBezTo>
                <a:cubicBezTo>
                  <a:pt x="0" y="16337"/>
                  <a:pt x="200" y="16670"/>
                  <a:pt x="601" y="16937"/>
                </a:cubicBezTo>
                <a:cubicBezTo>
                  <a:pt x="867" y="17104"/>
                  <a:pt x="1168" y="17204"/>
                  <a:pt x="1401" y="17337"/>
                </a:cubicBezTo>
                <a:cubicBezTo>
                  <a:pt x="2335" y="17804"/>
                  <a:pt x="3269" y="18205"/>
                  <a:pt x="4236" y="18672"/>
                </a:cubicBezTo>
                <a:cubicBezTo>
                  <a:pt x="4530" y="18784"/>
                  <a:pt x="4808" y="18867"/>
                  <a:pt x="5102" y="18867"/>
                </a:cubicBezTo>
                <a:cubicBezTo>
                  <a:pt x="5243" y="18867"/>
                  <a:pt x="5387" y="18848"/>
                  <a:pt x="5537" y="18805"/>
                </a:cubicBezTo>
                <a:cubicBezTo>
                  <a:pt x="5904" y="18705"/>
                  <a:pt x="6238" y="18605"/>
                  <a:pt x="6605" y="18505"/>
                </a:cubicBezTo>
                <a:cubicBezTo>
                  <a:pt x="7172" y="18371"/>
                  <a:pt x="7606" y="18104"/>
                  <a:pt x="8039" y="17771"/>
                </a:cubicBezTo>
                <a:cubicBezTo>
                  <a:pt x="8573" y="17337"/>
                  <a:pt x="9040" y="16870"/>
                  <a:pt x="9540" y="16437"/>
                </a:cubicBezTo>
                <a:cubicBezTo>
                  <a:pt x="9607" y="16337"/>
                  <a:pt x="9674" y="16203"/>
                  <a:pt x="9840" y="16203"/>
                </a:cubicBezTo>
                <a:cubicBezTo>
                  <a:pt x="10074" y="16670"/>
                  <a:pt x="10107" y="16770"/>
                  <a:pt x="10608" y="17004"/>
                </a:cubicBezTo>
                <a:cubicBezTo>
                  <a:pt x="11675" y="17537"/>
                  <a:pt x="12743" y="18004"/>
                  <a:pt x="13777" y="18505"/>
                </a:cubicBezTo>
                <a:cubicBezTo>
                  <a:pt x="13982" y="18619"/>
                  <a:pt x="14203" y="18670"/>
                  <a:pt x="14428" y="18670"/>
                </a:cubicBezTo>
                <a:cubicBezTo>
                  <a:pt x="14533" y="18670"/>
                  <a:pt x="14638" y="18659"/>
                  <a:pt x="14744" y="18638"/>
                </a:cubicBezTo>
                <a:cubicBezTo>
                  <a:pt x="15745" y="18438"/>
                  <a:pt x="16745" y="18171"/>
                  <a:pt x="17546" y="17371"/>
                </a:cubicBezTo>
                <a:cubicBezTo>
                  <a:pt x="17652" y="17283"/>
                  <a:pt x="17729" y="17241"/>
                  <a:pt x="17809" y="17241"/>
                </a:cubicBezTo>
                <a:cubicBezTo>
                  <a:pt x="17880" y="17241"/>
                  <a:pt x="17952" y="17274"/>
                  <a:pt x="18046" y="17337"/>
                </a:cubicBezTo>
                <a:cubicBezTo>
                  <a:pt x="18713" y="17671"/>
                  <a:pt x="19414" y="18038"/>
                  <a:pt x="20114" y="18438"/>
                </a:cubicBezTo>
                <a:cubicBezTo>
                  <a:pt x="20385" y="18563"/>
                  <a:pt x="20630" y="18662"/>
                  <a:pt x="20881" y="18662"/>
                </a:cubicBezTo>
                <a:cubicBezTo>
                  <a:pt x="21032" y="18662"/>
                  <a:pt x="21186" y="18626"/>
                  <a:pt x="21349" y="18538"/>
                </a:cubicBezTo>
                <a:cubicBezTo>
                  <a:pt x="21382" y="18505"/>
                  <a:pt x="21449" y="18505"/>
                  <a:pt x="21549" y="18505"/>
                </a:cubicBezTo>
                <a:cubicBezTo>
                  <a:pt x="22116" y="18471"/>
                  <a:pt x="22583" y="18205"/>
                  <a:pt x="22916" y="17671"/>
                </a:cubicBezTo>
                <a:cubicBezTo>
                  <a:pt x="23350" y="17004"/>
                  <a:pt x="23784" y="16370"/>
                  <a:pt x="24251" y="15769"/>
                </a:cubicBezTo>
                <a:cubicBezTo>
                  <a:pt x="25752" y="13668"/>
                  <a:pt x="27453" y="11800"/>
                  <a:pt x="29388" y="10099"/>
                </a:cubicBezTo>
                <a:cubicBezTo>
                  <a:pt x="29621" y="9832"/>
                  <a:pt x="29888" y="9532"/>
                  <a:pt x="30222" y="9365"/>
                </a:cubicBezTo>
                <a:lnTo>
                  <a:pt x="30222" y="9365"/>
                </a:lnTo>
                <a:cubicBezTo>
                  <a:pt x="30255" y="9465"/>
                  <a:pt x="30222" y="9498"/>
                  <a:pt x="30188" y="9532"/>
                </a:cubicBezTo>
                <a:cubicBezTo>
                  <a:pt x="28854" y="11566"/>
                  <a:pt x="27520" y="13601"/>
                  <a:pt x="25952" y="15469"/>
                </a:cubicBezTo>
                <a:cubicBezTo>
                  <a:pt x="25618" y="15870"/>
                  <a:pt x="25251" y="16236"/>
                  <a:pt x="25018" y="16703"/>
                </a:cubicBezTo>
                <a:cubicBezTo>
                  <a:pt x="24751" y="17070"/>
                  <a:pt x="24851" y="17337"/>
                  <a:pt x="25218" y="17537"/>
                </a:cubicBezTo>
                <a:cubicBezTo>
                  <a:pt x="25718" y="17838"/>
                  <a:pt x="26185" y="18138"/>
                  <a:pt x="26686" y="18438"/>
                </a:cubicBezTo>
                <a:cubicBezTo>
                  <a:pt x="27220" y="18705"/>
                  <a:pt x="27753" y="19038"/>
                  <a:pt x="28287" y="19372"/>
                </a:cubicBezTo>
                <a:cubicBezTo>
                  <a:pt x="28424" y="19454"/>
                  <a:pt x="28561" y="19514"/>
                  <a:pt x="28699" y="19514"/>
                </a:cubicBezTo>
                <a:cubicBezTo>
                  <a:pt x="28728" y="19514"/>
                  <a:pt x="28758" y="19511"/>
                  <a:pt x="28787" y="19505"/>
                </a:cubicBezTo>
                <a:cubicBezTo>
                  <a:pt x="29221" y="19372"/>
                  <a:pt x="29621" y="19439"/>
                  <a:pt x="30022" y="19305"/>
                </a:cubicBezTo>
                <a:cubicBezTo>
                  <a:pt x="30222" y="19272"/>
                  <a:pt x="30388" y="19139"/>
                  <a:pt x="30555" y="18972"/>
                </a:cubicBezTo>
                <a:cubicBezTo>
                  <a:pt x="31289" y="18038"/>
                  <a:pt x="32023" y="17104"/>
                  <a:pt x="32757" y="16203"/>
                </a:cubicBezTo>
                <a:cubicBezTo>
                  <a:pt x="33124" y="15769"/>
                  <a:pt x="33457" y="15269"/>
                  <a:pt x="33924" y="14869"/>
                </a:cubicBezTo>
                <a:lnTo>
                  <a:pt x="33924" y="14869"/>
                </a:lnTo>
                <a:cubicBezTo>
                  <a:pt x="33891" y="14969"/>
                  <a:pt x="33858" y="15036"/>
                  <a:pt x="33758" y="15036"/>
                </a:cubicBezTo>
                <a:cubicBezTo>
                  <a:pt x="33557" y="15336"/>
                  <a:pt x="33291" y="15569"/>
                  <a:pt x="33124" y="15870"/>
                </a:cubicBezTo>
                <a:cubicBezTo>
                  <a:pt x="32924" y="16236"/>
                  <a:pt x="32957" y="16470"/>
                  <a:pt x="33291" y="16703"/>
                </a:cubicBezTo>
                <a:cubicBezTo>
                  <a:pt x="33791" y="17070"/>
                  <a:pt x="34391" y="17471"/>
                  <a:pt x="34925" y="17838"/>
                </a:cubicBezTo>
                <a:cubicBezTo>
                  <a:pt x="35392" y="18171"/>
                  <a:pt x="35859" y="18471"/>
                  <a:pt x="36293" y="18738"/>
                </a:cubicBezTo>
                <a:cubicBezTo>
                  <a:pt x="36502" y="18858"/>
                  <a:pt x="36684" y="18977"/>
                  <a:pt x="36863" y="18977"/>
                </a:cubicBezTo>
                <a:cubicBezTo>
                  <a:pt x="36884" y="18977"/>
                  <a:pt x="36905" y="18975"/>
                  <a:pt x="36926" y="18972"/>
                </a:cubicBezTo>
                <a:cubicBezTo>
                  <a:pt x="37360" y="18872"/>
                  <a:pt x="37727" y="18905"/>
                  <a:pt x="38127" y="18838"/>
                </a:cubicBezTo>
                <a:cubicBezTo>
                  <a:pt x="38428" y="18805"/>
                  <a:pt x="38628" y="18672"/>
                  <a:pt x="38794" y="18471"/>
                </a:cubicBezTo>
                <a:cubicBezTo>
                  <a:pt x="39061" y="18171"/>
                  <a:pt x="39295" y="17838"/>
                  <a:pt x="39562" y="17537"/>
                </a:cubicBezTo>
                <a:cubicBezTo>
                  <a:pt x="39616" y="17483"/>
                  <a:pt x="39691" y="17386"/>
                  <a:pt x="39789" y="17386"/>
                </a:cubicBezTo>
                <a:cubicBezTo>
                  <a:pt x="39812" y="17386"/>
                  <a:pt x="39836" y="17391"/>
                  <a:pt x="39862" y="17404"/>
                </a:cubicBezTo>
                <a:cubicBezTo>
                  <a:pt x="40095" y="17571"/>
                  <a:pt x="40396" y="17671"/>
                  <a:pt x="40629" y="17838"/>
                </a:cubicBezTo>
                <a:cubicBezTo>
                  <a:pt x="41230" y="18305"/>
                  <a:pt x="41897" y="18672"/>
                  <a:pt x="42530" y="19072"/>
                </a:cubicBezTo>
                <a:cubicBezTo>
                  <a:pt x="42697" y="19217"/>
                  <a:pt x="42876" y="19298"/>
                  <a:pt x="43068" y="19298"/>
                </a:cubicBezTo>
                <a:cubicBezTo>
                  <a:pt x="43184" y="19298"/>
                  <a:pt x="43305" y="19268"/>
                  <a:pt x="43431" y="19205"/>
                </a:cubicBezTo>
                <a:cubicBezTo>
                  <a:pt x="43464" y="19172"/>
                  <a:pt x="43565" y="19172"/>
                  <a:pt x="43598" y="19172"/>
                </a:cubicBezTo>
                <a:cubicBezTo>
                  <a:pt x="43683" y="19187"/>
                  <a:pt x="43767" y="19194"/>
                  <a:pt x="43849" y="19194"/>
                </a:cubicBezTo>
                <a:cubicBezTo>
                  <a:pt x="44120" y="19194"/>
                  <a:pt x="44376" y="19123"/>
                  <a:pt x="44632" y="19072"/>
                </a:cubicBezTo>
                <a:cubicBezTo>
                  <a:pt x="44899" y="19072"/>
                  <a:pt x="45066" y="18905"/>
                  <a:pt x="45099" y="18672"/>
                </a:cubicBezTo>
                <a:cubicBezTo>
                  <a:pt x="45199" y="18371"/>
                  <a:pt x="45266" y="18038"/>
                  <a:pt x="45399" y="17738"/>
                </a:cubicBezTo>
                <a:cubicBezTo>
                  <a:pt x="45900" y="16537"/>
                  <a:pt x="46467" y="15369"/>
                  <a:pt x="47134" y="14235"/>
                </a:cubicBezTo>
                <a:cubicBezTo>
                  <a:pt x="47801" y="13068"/>
                  <a:pt x="48435" y="11967"/>
                  <a:pt x="49035" y="10733"/>
                </a:cubicBezTo>
                <a:cubicBezTo>
                  <a:pt x="49269" y="10232"/>
                  <a:pt x="49435" y="9698"/>
                  <a:pt x="49536" y="9165"/>
                </a:cubicBezTo>
                <a:cubicBezTo>
                  <a:pt x="49569" y="8698"/>
                  <a:pt x="49469" y="8331"/>
                  <a:pt x="49069" y="8064"/>
                </a:cubicBezTo>
                <a:cubicBezTo>
                  <a:pt x="48735" y="7897"/>
                  <a:pt x="48435" y="7630"/>
                  <a:pt x="48135" y="7397"/>
                </a:cubicBezTo>
                <a:cubicBezTo>
                  <a:pt x="47467" y="6963"/>
                  <a:pt x="46800" y="6463"/>
                  <a:pt x="46133" y="5996"/>
                </a:cubicBezTo>
                <a:cubicBezTo>
                  <a:pt x="45964" y="5875"/>
                  <a:pt x="45777" y="5789"/>
                  <a:pt x="45586" y="5789"/>
                </a:cubicBezTo>
                <a:cubicBezTo>
                  <a:pt x="45513" y="5789"/>
                  <a:pt x="45439" y="5801"/>
                  <a:pt x="45366" y="5829"/>
                </a:cubicBezTo>
                <a:cubicBezTo>
                  <a:pt x="45032" y="5896"/>
                  <a:pt x="44699" y="6029"/>
                  <a:pt x="44365" y="6196"/>
                </a:cubicBezTo>
                <a:cubicBezTo>
                  <a:pt x="44056" y="6342"/>
                  <a:pt x="43929" y="6425"/>
                  <a:pt x="43811" y="6425"/>
                </a:cubicBezTo>
                <a:cubicBezTo>
                  <a:pt x="43687" y="6425"/>
                  <a:pt x="43572" y="6334"/>
                  <a:pt x="43264" y="6129"/>
                </a:cubicBezTo>
                <a:cubicBezTo>
                  <a:pt x="42564" y="5662"/>
                  <a:pt x="41897" y="5195"/>
                  <a:pt x="41196" y="4695"/>
                </a:cubicBezTo>
                <a:cubicBezTo>
                  <a:pt x="41037" y="4581"/>
                  <a:pt x="40877" y="4529"/>
                  <a:pt x="40707" y="4529"/>
                </a:cubicBezTo>
                <a:cubicBezTo>
                  <a:pt x="40628" y="4529"/>
                  <a:pt x="40547" y="4540"/>
                  <a:pt x="40462" y="4561"/>
                </a:cubicBezTo>
                <a:cubicBezTo>
                  <a:pt x="40129" y="4695"/>
                  <a:pt x="39795" y="4862"/>
                  <a:pt x="39462" y="5028"/>
                </a:cubicBezTo>
                <a:cubicBezTo>
                  <a:pt x="38728" y="5462"/>
                  <a:pt x="37961" y="5996"/>
                  <a:pt x="37227" y="6496"/>
                </a:cubicBezTo>
                <a:lnTo>
                  <a:pt x="36860" y="6730"/>
                </a:lnTo>
                <a:cubicBezTo>
                  <a:pt x="36797" y="6767"/>
                  <a:pt x="36744" y="6786"/>
                  <a:pt x="36702" y="6786"/>
                </a:cubicBezTo>
                <a:cubicBezTo>
                  <a:pt x="36632" y="6786"/>
                  <a:pt x="36593" y="6734"/>
                  <a:pt x="36593" y="6630"/>
                </a:cubicBezTo>
                <a:lnTo>
                  <a:pt x="36593" y="6463"/>
                </a:lnTo>
                <a:cubicBezTo>
                  <a:pt x="36626" y="6129"/>
                  <a:pt x="36459" y="5896"/>
                  <a:pt x="36226" y="5729"/>
                </a:cubicBezTo>
                <a:cubicBezTo>
                  <a:pt x="35359" y="5162"/>
                  <a:pt x="34425" y="4628"/>
                  <a:pt x="33524" y="4061"/>
                </a:cubicBezTo>
                <a:cubicBezTo>
                  <a:pt x="33357" y="3994"/>
                  <a:pt x="33190" y="3894"/>
                  <a:pt x="32957" y="3894"/>
                </a:cubicBezTo>
                <a:cubicBezTo>
                  <a:pt x="32823" y="3882"/>
                  <a:pt x="32684" y="3874"/>
                  <a:pt x="32542" y="3874"/>
                </a:cubicBezTo>
                <a:cubicBezTo>
                  <a:pt x="32297" y="3874"/>
                  <a:pt x="32043" y="3898"/>
                  <a:pt x="31789" y="3961"/>
                </a:cubicBezTo>
                <a:cubicBezTo>
                  <a:pt x="31723" y="3961"/>
                  <a:pt x="31656" y="3991"/>
                  <a:pt x="31579" y="3991"/>
                </a:cubicBezTo>
                <a:cubicBezTo>
                  <a:pt x="31541" y="3991"/>
                  <a:pt x="31500" y="3983"/>
                  <a:pt x="31456" y="3961"/>
                </a:cubicBezTo>
                <a:cubicBezTo>
                  <a:pt x="31523" y="3627"/>
                  <a:pt x="31523" y="3627"/>
                  <a:pt x="31256" y="3461"/>
                </a:cubicBezTo>
                <a:cubicBezTo>
                  <a:pt x="31189" y="3361"/>
                  <a:pt x="31089" y="3327"/>
                  <a:pt x="31022" y="3294"/>
                </a:cubicBezTo>
                <a:cubicBezTo>
                  <a:pt x="30455" y="2994"/>
                  <a:pt x="29955" y="2727"/>
                  <a:pt x="29454" y="2460"/>
                </a:cubicBezTo>
                <a:cubicBezTo>
                  <a:pt x="28854" y="2060"/>
                  <a:pt x="28187" y="1726"/>
                  <a:pt x="27520" y="1393"/>
                </a:cubicBezTo>
                <a:cubicBezTo>
                  <a:pt x="27451" y="1365"/>
                  <a:pt x="27370" y="1349"/>
                  <a:pt x="27288" y="1349"/>
                </a:cubicBezTo>
                <a:cubicBezTo>
                  <a:pt x="27171" y="1349"/>
                  <a:pt x="27050" y="1381"/>
                  <a:pt x="26953" y="1459"/>
                </a:cubicBezTo>
                <a:cubicBezTo>
                  <a:pt x="26853" y="1526"/>
                  <a:pt x="26753" y="1559"/>
                  <a:pt x="26686" y="1659"/>
                </a:cubicBezTo>
                <a:cubicBezTo>
                  <a:pt x="25852" y="2293"/>
                  <a:pt x="25085" y="2994"/>
                  <a:pt x="24351" y="3694"/>
                </a:cubicBezTo>
                <a:cubicBezTo>
                  <a:pt x="22950" y="5028"/>
                  <a:pt x="21616" y="6363"/>
                  <a:pt x="20248" y="7697"/>
                </a:cubicBezTo>
                <a:cubicBezTo>
                  <a:pt x="20181" y="7797"/>
                  <a:pt x="20114" y="7864"/>
                  <a:pt x="19948" y="7897"/>
                </a:cubicBezTo>
                <a:lnTo>
                  <a:pt x="20081" y="7664"/>
                </a:lnTo>
                <a:cubicBezTo>
                  <a:pt x="20548" y="6830"/>
                  <a:pt x="21048" y="5996"/>
                  <a:pt x="21582" y="5195"/>
                </a:cubicBezTo>
                <a:cubicBezTo>
                  <a:pt x="21949" y="4561"/>
                  <a:pt x="22349" y="3961"/>
                  <a:pt x="22850" y="3394"/>
                </a:cubicBezTo>
                <a:cubicBezTo>
                  <a:pt x="23083" y="3127"/>
                  <a:pt x="23350" y="2894"/>
                  <a:pt x="23550" y="2627"/>
                </a:cubicBezTo>
                <a:cubicBezTo>
                  <a:pt x="23717" y="2327"/>
                  <a:pt x="23717" y="2226"/>
                  <a:pt x="23417" y="2060"/>
                </a:cubicBezTo>
                <a:cubicBezTo>
                  <a:pt x="22183" y="1359"/>
                  <a:pt x="20915" y="725"/>
                  <a:pt x="19681" y="58"/>
                </a:cubicBezTo>
                <a:cubicBezTo>
                  <a:pt x="19589" y="19"/>
                  <a:pt x="19502" y="0"/>
                  <a:pt x="19418" y="0"/>
                </a:cubicBezTo>
                <a:close/>
              </a:path>
            </a:pathLst>
          </a:custGeom>
          <a:solidFill>
            <a:srgbClr val="EAF490">
              <a:alpha val="65098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930;p33"/>
          <p:cNvSpPr/>
          <p:nvPr/>
        </p:nvSpPr>
        <p:spPr>
          <a:xfrm>
            <a:off x="523364" y="3909303"/>
            <a:ext cx="3370539" cy="1512240"/>
          </a:xfrm>
          <a:custGeom>
            <a:avLst/>
            <a:gdLst/>
            <a:ahLst/>
            <a:cxnLst/>
            <a:rect l="l" t="t" r="r" b="b"/>
            <a:pathLst>
              <a:path w="49569" h="19515" extrusionOk="0">
                <a:moveTo>
                  <a:pt x="34091" y="14669"/>
                </a:moveTo>
                <a:cubicBezTo>
                  <a:pt x="34091" y="14802"/>
                  <a:pt x="34024" y="14835"/>
                  <a:pt x="33924" y="14869"/>
                </a:cubicBezTo>
                <a:cubicBezTo>
                  <a:pt x="33924" y="14802"/>
                  <a:pt x="33958" y="14702"/>
                  <a:pt x="34091" y="14669"/>
                </a:cubicBezTo>
                <a:close/>
                <a:moveTo>
                  <a:pt x="19418" y="0"/>
                </a:moveTo>
                <a:cubicBezTo>
                  <a:pt x="19289" y="0"/>
                  <a:pt x="19168" y="44"/>
                  <a:pt x="19047" y="125"/>
                </a:cubicBezTo>
                <a:cubicBezTo>
                  <a:pt x="18880" y="292"/>
                  <a:pt x="18680" y="425"/>
                  <a:pt x="18513" y="592"/>
                </a:cubicBezTo>
                <a:cubicBezTo>
                  <a:pt x="18013" y="1026"/>
                  <a:pt x="17546" y="1493"/>
                  <a:pt x="17046" y="1960"/>
                </a:cubicBezTo>
                <a:cubicBezTo>
                  <a:pt x="15778" y="3027"/>
                  <a:pt x="14544" y="4161"/>
                  <a:pt x="13276" y="5295"/>
                </a:cubicBezTo>
                <a:cubicBezTo>
                  <a:pt x="12109" y="6363"/>
                  <a:pt x="11008" y="7464"/>
                  <a:pt x="9840" y="8531"/>
                </a:cubicBezTo>
                <a:cubicBezTo>
                  <a:pt x="9774" y="8631"/>
                  <a:pt x="9707" y="8698"/>
                  <a:pt x="9574" y="8698"/>
                </a:cubicBezTo>
                <a:cubicBezTo>
                  <a:pt x="9607" y="8631"/>
                  <a:pt x="9607" y="8531"/>
                  <a:pt x="9674" y="8498"/>
                </a:cubicBezTo>
                <a:cubicBezTo>
                  <a:pt x="10274" y="7430"/>
                  <a:pt x="10875" y="6296"/>
                  <a:pt x="11508" y="5195"/>
                </a:cubicBezTo>
                <a:cubicBezTo>
                  <a:pt x="11775" y="4662"/>
                  <a:pt x="12042" y="4161"/>
                  <a:pt x="12209" y="3594"/>
                </a:cubicBezTo>
                <a:cubicBezTo>
                  <a:pt x="12276" y="3294"/>
                  <a:pt x="12242" y="3194"/>
                  <a:pt x="12009" y="3027"/>
                </a:cubicBezTo>
                <a:cubicBezTo>
                  <a:pt x="11075" y="2460"/>
                  <a:pt x="10107" y="1960"/>
                  <a:pt x="9173" y="1459"/>
                </a:cubicBezTo>
                <a:cubicBezTo>
                  <a:pt x="9038" y="1384"/>
                  <a:pt x="8910" y="1350"/>
                  <a:pt x="8788" y="1350"/>
                </a:cubicBezTo>
                <a:cubicBezTo>
                  <a:pt x="8639" y="1350"/>
                  <a:pt x="8501" y="1401"/>
                  <a:pt x="8373" y="1493"/>
                </a:cubicBezTo>
                <a:cubicBezTo>
                  <a:pt x="8039" y="1693"/>
                  <a:pt x="7772" y="1960"/>
                  <a:pt x="7539" y="2193"/>
                </a:cubicBezTo>
                <a:cubicBezTo>
                  <a:pt x="6438" y="3427"/>
                  <a:pt x="5437" y="4695"/>
                  <a:pt x="4537" y="6096"/>
                </a:cubicBezTo>
                <a:cubicBezTo>
                  <a:pt x="3269" y="7964"/>
                  <a:pt x="2202" y="9865"/>
                  <a:pt x="1268" y="11933"/>
                </a:cubicBezTo>
                <a:cubicBezTo>
                  <a:pt x="901" y="12801"/>
                  <a:pt x="534" y="13635"/>
                  <a:pt x="234" y="14502"/>
                </a:cubicBezTo>
                <a:cubicBezTo>
                  <a:pt x="100" y="14936"/>
                  <a:pt x="0" y="15369"/>
                  <a:pt x="0" y="15836"/>
                </a:cubicBezTo>
                <a:cubicBezTo>
                  <a:pt x="0" y="16337"/>
                  <a:pt x="200" y="16670"/>
                  <a:pt x="601" y="16937"/>
                </a:cubicBezTo>
                <a:cubicBezTo>
                  <a:pt x="867" y="17104"/>
                  <a:pt x="1168" y="17204"/>
                  <a:pt x="1401" y="17337"/>
                </a:cubicBezTo>
                <a:cubicBezTo>
                  <a:pt x="2335" y="17804"/>
                  <a:pt x="3269" y="18205"/>
                  <a:pt x="4236" y="18672"/>
                </a:cubicBezTo>
                <a:cubicBezTo>
                  <a:pt x="4530" y="18784"/>
                  <a:pt x="4808" y="18867"/>
                  <a:pt x="5102" y="18867"/>
                </a:cubicBezTo>
                <a:cubicBezTo>
                  <a:pt x="5243" y="18867"/>
                  <a:pt x="5387" y="18848"/>
                  <a:pt x="5537" y="18805"/>
                </a:cubicBezTo>
                <a:cubicBezTo>
                  <a:pt x="5904" y="18705"/>
                  <a:pt x="6238" y="18605"/>
                  <a:pt x="6605" y="18505"/>
                </a:cubicBezTo>
                <a:cubicBezTo>
                  <a:pt x="7172" y="18371"/>
                  <a:pt x="7606" y="18104"/>
                  <a:pt x="8039" y="17771"/>
                </a:cubicBezTo>
                <a:cubicBezTo>
                  <a:pt x="8573" y="17337"/>
                  <a:pt x="9040" y="16870"/>
                  <a:pt x="9540" y="16437"/>
                </a:cubicBezTo>
                <a:cubicBezTo>
                  <a:pt x="9607" y="16337"/>
                  <a:pt x="9674" y="16203"/>
                  <a:pt x="9840" y="16203"/>
                </a:cubicBezTo>
                <a:cubicBezTo>
                  <a:pt x="10074" y="16670"/>
                  <a:pt x="10107" y="16770"/>
                  <a:pt x="10608" y="17004"/>
                </a:cubicBezTo>
                <a:cubicBezTo>
                  <a:pt x="11675" y="17537"/>
                  <a:pt x="12743" y="18004"/>
                  <a:pt x="13777" y="18505"/>
                </a:cubicBezTo>
                <a:cubicBezTo>
                  <a:pt x="13982" y="18619"/>
                  <a:pt x="14203" y="18670"/>
                  <a:pt x="14428" y="18670"/>
                </a:cubicBezTo>
                <a:cubicBezTo>
                  <a:pt x="14533" y="18670"/>
                  <a:pt x="14638" y="18659"/>
                  <a:pt x="14744" y="18638"/>
                </a:cubicBezTo>
                <a:cubicBezTo>
                  <a:pt x="15745" y="18438"/>
                  <a:pt x="16745" y="18171"/>
                  <a:pt x="17546" y="17371"/>
                </a:cubicBezTo>
                <a:cubicBezTo>
                  <a:pt x="17652" y="17283"/>
                  <a:pt x="17729" y="17241"/>
                  <a:pt x="17809" y="17241"/>
                </a:cubicBezTo>
                <a:cubicBezTo>
                  <a:pt x="17880" y="17241"/>
                  <a:pt x="17952" y="17274"/>
                  <a:pt x="18046" y="17337"/>
                </a:cubicBezTo>
                <a:cubicBezTo>
                  <a:pt x="18713" y="17671"/>
                  <a:pt x="19414" y="18038"/>
                  <a:pt x="20114" y="18438"/>
                </a:cubicBezTo>
                <a:cubicBezTo>
                  <a:pt x="20385" y="18563"/>
                  <a:pt x="20630" y="18662"/>
                  <a:pt x="20881" y="18662"/>
                </a:cubicBezTo>
                <a:cubicBezTo>
                  <a:pt x="21032" y="18662"/>
                  <a:pt x="21186" y="18626"/>
                  <a:pt x="21349" y="18538"/>
                </a:cubicBezTo>
                <a:cubicBezTo>
                  <a:pt x="21382" y="18505"/>
                  <a:pt x="21449" y="18505"/>
                  <a:pt x="21549" y="18505"/>
                </a:cubicBezTo>
                <a:cubicBezTo>
                  <a:pt x="22116" y="18471"/>
                  <a:pt x="22583" y="18205"/>
                  <a:pt x="22916" y="17671"/>
                </a:cubicBezTo>
                <a:cubicBezTo>
                  <a:pt x="23350" y="17004"/>
                  <a:pt x="23784" y="16370"/>
                  <a:pt x="24251" y="15769"/>
                </a:cubicBezTo>
                <a:cubicBezTo>
                  <a:pt x="25752" y="13668"/>
                  <a:pt x="27453" y="11800"/>
                  <a:pt x="29388" y="10099"/>
                </a:cubicBezTo>
                <a:cubicBezTo>
                  <a:pt x="29621" y="9832"/>
                  <a:pt x="29888" y="9532"/>
                  <a:pt x="30222" y="9365"/>
                </a:cubicBezTo>
                <a:lnTo>
                  <a:pt x="30222" y="9365"/>
                </a:lnTo>
                <a:cubicBezTo>
                  <a:pt x="30255" y="9465"/>
                  <a:pt x="30222" y="9498"/>
                  <a:pt x="30188" y="9532"/>
                </a:cubicBezTo>
                <a:cubicBezTo>
                  <a:pt x="28854" y="11566"/>
                  <a:pt x="27520" y="13601"/>
                  <a:pt x="25952" y="15469"/>
                </a:cubicBezTo>
                <a:cubicBezTo>
                  <a:pt x="25618" y="15870"/>
                  <a:pt x="25251" y="16236"/>
                  <a:pt x="25018" y="16703"/>
                </a:cubicBezTo>
                <a:cubicBezTo>
                  <a:pt x="24751" y="17070"/>
                  <a:pt x="24851" y="17337"/>
                  <a:pt x="25218" y="17537"/>
                </a:cubicBezTo>
                <a:cubicBezTo>
                  <a:pt x="25718" y="17838"/>
                  <a:pt x="26185" y="18138"/>
                  <a:pt x="26686" y="18438"/>
                </a:cubicBezTo>
                <a:cubicBezTo>
                  <a:pt x="27220" y="18705"/>
                  <a:pt x="27753" y="19038"/>
                  <a:pt x="28287" y="19372"/>
                </a:cubicBezTo>
                <a:cubicBezTo>
                  <a:pt x="28424" y="19454"/>
                  <a:pt x="28561" y="19514"/>
                  <a:pt x="28699" y="19514"/>
                </a:cubicBezTo>
                <a:cubicBezTo>
                  <a:pt x="28728" y="19514"/>
                  <a:pt x="28758" y="19511"/>
                  <a:pt x="28787" y="19505"/>
                </a:cubicBezTo>
                <a:cubicBezTo>
                  <a:pt x="29221" y="19372"/>
                  <a:pt x="29621" y="19439"/>
                  <a:pt x="30022" y="19305"/>
                </a:cubicBezTo>
                <a:cubicBezTo>
                  <a:pt x="30222" y="19272"/>
                  <a:pt x="30388" y="19139"/>
                  <a:pt x="30555" y="18972"/>
                </a:cubicBezTo>
                <a:cubicBezTo>
                  <a:pt x="31289" y="18038"/>
                  <a:pt x="32023" y="17104"/>
                  <a:pt x="32757" y="16203"/>
                </a:cubicBezTo>
                <a:cubicBezTo>
                  <a:pt x="33124" y="15769"/>
                  <a:pt x="33457" y="15269"/>
                  <a:pt x="33924" y="14869"/>
                </a:cubicBezTo>
                <a:lnTo>
                  <a:pt x="33924" y="14869"/>
                </a:lnTo>
                <a:cubicBezTo>
                  <a:pt x="33891" y="14969"/>
                  <a:pt x="33858" y="15036"/>
                  <a:pt x="33758" y="15036"/>
                </a:cubicBezTo>
                <a:cubicBezTo>
                  <a:pt x="33557" y="15336"/>
                  <a:pt x="33291" y="15569"/>
                  <a:pt x="33124" y="15870"/>
                </a:cubicBezTo>
                <a:cubicBezTo>
                  <a:pt x="32924" y="16236"/>
                  <a:pt x="32957" y="16470"/>
                  <a:pt x="33291" y="16703"/>
                </a:cubicBezTo>
                <a:cubicBezTo>
                  <a:pt x="33791" y="17070"/>
                  <a:pt x="34391" y="17471"/>
                  <a:pt x="34925" y="17838"/>
                </a:cubicBezTo>
                <a:cubicBezTo>
                  <a:pt x="35392" y="18171"/>
                  <a:pt x="35859" y="18471"/>
                  <a:pt x="36293" y="18738"/>
                </a:cubicBezTo>
                <a:cubicBezTo>
                  <a:pt x="36502" y="18858"/>
                  <a:pt x="36684" y="18977"/>
                  <a:pt x="36863" y="18977"/>
                </a:cubicBezTo>
                <a:cubicBezTo>
                  <a:pt x="36884" y="18977"/>
                  <a:pt x="36905" y="18975"/>
                  <a:pt x="36926" y="18972"/>
                </a:cubicBezTo>
                <a:cubicBezTo>
                  <a:pt x="37360" y="18872"/>
                  <a:pt x="37727" y="18905"/>
                  <a:pt x="38127" y="18838"/>
                </a:cubicBezTo>
                <a:cubicBezTo>
                  <a:pt x="38428" y="18805"/>
                  <a:pt x="38628" y="18672"/>
                  <a:pt x="38794" y="18471"/>
                </a:cubicBezTo>
                <a:cubicBezTo>
                  <a:pt x="39061" y="18171"/>
                  <a:pt x="39295" y="17838"/>
                  <a:pt x="39562" y="17537"/>
                </a:cubicBezTo>
                <a:cubicBezTo>
                  <a:pt x="39616" y="17483"/>
                  <a:pt x="39691" y="17386"/>
                  <a:pt x="39789" y="17386"/>
                </a:cubicBezTo>
                <a:cubicBezTo>
                  <a:pt x="39812" y="17386"/>
                  <a:pt x="39836" y="17391"/>
                  <a:pt x="39862" y="17404"/>
                </a:cubicBezTo>
                <a:cubicBezTo>
                  <a:pt x="40095" y="17571"/>
                  <a:pt x="40396" y="17671"/>
                  <a:pt x="40629" y="17838"/>
                </a:cubicBezTo>
                <a:cubicBezTo>
                  <a:pt x="41230" y="18305"/>
                  <a:pt x="41897" y="18672"/>
                  <a:pt x="42530" y="19072"/>
                </a:cubicBezTo>
                <a:cubicBezTo>
                  <a:pt x="42697" y="19217"/>
                  <a:pt x="42876" y="19298"/>
                  <a:pt x="43068" y="19298"/>
                </a:cubicBezTo>
                <a:cubicBezTo>
                  <a:pt x="43184" y="19298"/>
                  <a:pt x="43305" y="19268"/>
                  <a:pt x="43431" y="19205"/>
                </a:cubicBezTo>
                <a:cubicBezTo>
                  <a:pt x="43464" y="19172"/>
                  <a:pt x="43565" y="19172"/>
                  <a:pt x="43598" y="19172"/>
                </a:cubicBezTo>
                <a:cubicBezTo>
                  <a:pt x="43683" y="19187"/>
                  <a:pt x="43767" y="19194"/>
                  <a:pt x="43849" y="19194"/>
                </a:cubicBezTo>
                <a:cubicBezTo>
                  <a:pt x="44120" y="19194"/>
                  <a:pt x="44376" y="19123"/>
                  <a:pt x="44632" y="19072"/>
                </a:cubicBezTo>
                <a:cubicBezTo>
                  <a:pt x="44899" y="19072"/>
                  <a:pt x="45066" y="18905"/>
                  <a:pt x="45099" y="18672"/>
                </a:cubicBezTo>
                <a:cubicBezTo>
                  <a:pt x="45199" y="18371"/>
                  <a:pt x="45266" y="18038"/>
                  <a:pt x="45399" y="17738"/>
                </a:cubicBezTo>
                <a:cubicBezTo>
                  <a:pt x="45900" y="16537"/>
                  <a:pt x="46467" y="15369"/>
                  <a:pt x="47134" y="14235"/>
                </a:cubicBezTo>
                <a:cubicBezTo>
                  <a:pt x="47801" y="13068"/>
                  <a:pt x="48435" y="11967"/>
                  <a:pt x="49035" y="10733"/>
                </a:cubicBezTo>
                <a:cubicBezTo>
                  <a:pt x="49269" y="10232"/>
                  <a:pt x="49435" y="9698"/>
                  <a:pt x="49536" y="9165"/>
                </a:cubicBezTo>
                <a:cubicBezTo>
                  <a:pt x="49569" y="8698"/>
                  <a:pt x="49469" y="8331"/>
                  <a:pt x="49069" y="8064"/>
                </a:cubicBezTo>
                <a:cubicBezTo>
                  <a:pt x="48735" y="7897"/>
                  <a:pt x="48435" y="7630"/>
                  <a:pt x="48135" y="7397"/>
                </a:cubicBezTo>
                <a:cubicBezTo>
                  <a:pt x="47467" y="6963"/>
                  <a:pt x="46800" y="6463"/>
                  <a:pt x="46133" y="5996"/>
                </a:cubicBezTo>
                <a:cubicBezTo>
                  <a:pt x="45964" y="5875"/>
                  <a:pt x="45777" y="5789"/>
                  <a:pt x="45586" y="5789"/>
                </a:cubicBezTo>
                <a:cubicBezTo>
                  <a:pt x="45513" y="5789"/>
                  <a:pt x="45439" y="5801"/>
                  <a:pt x="45366" y="5829"/>
                </a:cubicBezTo>
                <a:cubicBezTo>
                  <a:pt x="45032" y="5896"/>
                  <a:pt x="44699" y="6029"/>
                  <a:pt x="44365" y="6196"/>
                </a:cubicBezTo>
                <a:cubicBezTo>
                  <a:pt x="44056" y="6342"/>
                  <a:pt x="43929" y="6425"/>
                  <a:pt x="43811" y="6425"/>
                </a:cubicBezTo>
                <a:cubicBezTo>
                  <a:pt x="43687" y="6425"/>
                  <a:pt x="43572" y="6334"/>
                  <a:pt x="43264" y="6129"/>
                </a:cubicBezTo>
                <a:cubicBezTo>
                  <a:pt x="42564" y="5662"/>
                  <a:pt x="41897" y="5195"/>
                  <a:pt x="41196" y="4695"/>
                </a:cubicBezTo>
                <a:cubicBezTo>
                  <a:pt x="41037" y="4581"/>
                  <a:pt x="40877" y="4529"/>
                  <a:pt x="40707" y="4529"/>
                </a:cubicBezTo>
                <a:cubicBezTo>
                  <a:pt x="40628" y="4529"/>
                  <a:pt x="40547" y="4540"/>
                  <a:pt x="40462" y="4561"/>
                </a:cubicBezTo>
                <a:cubicBezTo>
                  <a:pt x="40129" y="4695"/>
                  <a:pt x="39795" y="4862"/>
                  <a:pt x="39462" y="5028"/>
                </a:cubicBezTo>
                <a:cubicBezTo>
                  <a:pt x="38728" y="5462"/>
                  <a:pt x="37961" y="5996"/>
                  <a:pt x="37227" y="6496"/>
                </a:cubicBezTo>
                <a:lnTo>
                  <a:pt x="36860" y="6730"/>
                </a:lnTo>
                <a:cubicBezTo>
                  <a:pt x="36797" y="6767"/>
                  <a:pt x="36744" y="6786"/>
                  <a:pt x="36702" y="6786"/>
                </a:cubicBezTo>
                <a:cubicBezTo>
                  <a:pt x="36632" y="6786"/>
                  <a:pt x="36593" y="6734"/>
                  <a:pt x="36593" y="6630"/>
                </a:cubicBezTo>
                <a:lnTo>
                  <a:pt x="36593" y="6463"/>
                </a:lnTo>
                <a:cubicBezTo>
                  <a:pt x="36626" y="6129"/>
                  <a:pt x="36459" y="5896"/>
                  <a:pt x="36226" y="5729"/>
                </a:cubicBezTo>
                <a:cubicBezTo>
                  <a:pt x="35359" y="5162"/>
                  <a:pt x="34425" y="4628"/>
                  <a:pt x="33524" y="4061"/>
                </a:cubicBezTo>
                <a:cubicBezTo>
                  <a:pt x="33357" y="3994"/>
                  <a:pt x="33190" y="3894"/>
                  <a:pt x="32957" y="3894"/>
                </a:cubicBezTo>
                <a:cubicBezTo>
                  <a:pt x="32823" y="3882"/>
                  <a:pt x="32684" y="3874"/>
                  <a:pt x="32542" y="3874"/>
                </a:cubicBezTo>
                <a:cubicBezTo>
                  <a:pt x="32297" y="3874"/>
                  <a:pt x="32043" y="3898"/>
                  <a:pt x="31789" y="3961"/>
                </a:cubicBezTo>
                <a:cubicBezTo>
                  <a:pt x="31723" y="3961"/>
                  <a:pt x="31656" y="3991"/>
                  <a:pt x="31579" y="3991"/>
                </a:cubicBezTo>
                <a:cubicBezTo>
                  <a:pt x="31541" y="3991"/>
                  <a:pt x="31500" y="3983"/>
                  <a:pt x="31456" y="3961"/>
                </a:cubicBezTo>
                <a:cubicBezTo>
                  <a:pt x="31523" y="3627"/>
                  <a:pt x="31523" y="3627"/>
                  <a:pt x="31256" y="3461"/>
                </a:cubicBezTo>
                <a:cubicBezTo>
                  <a:pt x="31189" y="3361"/>
                  <a:pt x="31089" y="3327"/>
                  <a:pt x="31022" y="3294"/>
                </a:cubicBezTo>
                <a:cubicBezTo>
                  <a:pt x="30455" y="2994"/>
                  <a:pt x="29955" y="2727"/>
                  <a:pt x="29454" y="2460"/>
                </a:cubicBezTo>
                <a:cubicBezTo>
                  <a:pt x="28854" y="2060"/>
                  <a:pt x="28187" y="1726"/>
                  <a:pt x="27520" y="1393"/>
                </a:cubicBezTo>
                <a:cubicBezTo>
                  <a:pt x="27451" y="1365"/>
                  <a:pt x="27370" y="1349"/>
                  <a:pt x="27288" y="1349"/>
                </a:cubicBezTo>
                <a:cubicBezTo>
                  <a:pt x="27171" y="1349"/>
                  <a:pt x="27050" y="1381"/>
                  <a:pt x="26953" y="1459"/>
                </a:cubicBezTo>
                <a:cubicBezTo>
                  <a:pt x="26853" y="1526"/>
                  <a:pt x="26753" y="1559"/>
                  <a:pt x="26686" y="1659"/>
                </a:cubicBezTo>
                <a:cubicBezTo>
                  <a:pt x="25852" y="2293"/>
                  <a:pt x="25085" y="2994"/>
                  <a:pt x="24351" y="3694"/>
                </a:cubicBezTo>
                <a:cubicBezTo>
                  <a:pt x="22950" y="5028"/>
                  <a:pt x="21616" y="6363"/>
                  <a:pt x="20248" y="7697"/>
                </a:cubicBezTo>
                <a:cubicBezTo>
                  <a:pt x="20181" y="7797"/>
                  <a:pt x="20114" y="7864"/>
                  <a:pt x="19948" y="7897"/>
                </a:cubicBezTo>
                <a:lnTo>
                  <a:pt x="20081" y="7664"/>
                </a:lnTo>
                <a:cubicBezTo>
                  <a:pt x="20548" y="6830"/>
                  <a:pt x="21048" y="5996"/>
                  <a:pt x="21582" y="5195"/>
                </a:cubicBezTo>
                <a:cubicBezTo>
                  <a:pt x="21949" y="4561"/>
                  <a:pt x="22349" y="3961"/>
                  <a:pt x="22850" y="3394"/>
                </a:cubicBezTo>
                <a:cubicBezTo>
                  <a:pt x="23083" y="3127"/>
                  <a:pt x="23350" y="2894"/>
                  <a:pt x="23550" y="2627"/>
                </a:cubicBezTo>
                <a:cubicBezTo>
                  <a:pt x="23717" y="2327"/>
                  <a:pt x="23717" y="2226"/>
                  <a:pt x="23417" y="2060"/>
                </a:cubicBezTo>
                <a:cubicBezTo>
                  <a:pt x="22183" y="1359"/>
                  <a:pt x="20915" y="725"/>
                  <a:pt x="19681" y="58"/>
                </a:cubicBezTo>
                <a:cubicBezTo>
                  <a:pt x="19589" y="19"/>
                  <a:pt x="19502" y="0"/>
                  <a:pt x="19418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  <a:alpha val="73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ZoneTexte 7"/>
          <p:cNvSpPr txBox="1"/>
          <p:nvPr/>
        </p:nvSpPr>
        <p:spPr>
          <a:xfrm>
            <a:off x="1155213" y="4087818"/>
            <a:ext cx="2160240" cy="380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086610" y="4482066"/>
            <a:ext cx="2160240" cy="380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BESOIN DE SENS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87563" y="4892989"/>
            <a:ext cx="2160240" cy="380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BUT A ATTEINDRE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554484" y="2238697"/>
            <a:ext cx="2160240" cy="380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RETOUR D’INFO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179175" y="1473205"/>
            <a:ext cx="1384713" cy="380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ATTENTION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877731" y="1854162"/>
            <a:ext cx="252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ENGAGEMENT ACTIF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246618" y="255502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DONNER DU SENS aux INFOS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Image 15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037" y="5992797"/>
            <a:ext cx="1461181" cy="668490"/>
          </a:xfrm>
          <a:prstGeom prst="rect">
            <a:avLst/>
          </a:prstGeom>
        </p:spPr>
      </p:pic>
      <p:sp>
        <p:nvSpPr>
          <p:cNvPr id="17" name="ZoneTexte 16">
            <a:hlinkClick r:id="rId3" action="ppaction://hlinkfile"/>
          </p:cNvPr>
          <p:cNvSpPr txBox="1"/>
          <p:nvPr/>
        </p:nvSpPr>
        <p:spPr>
          <a:xfrm>
            <a:off x="6403123" y="5448485"/>
            <a:ext cx="1427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RAPPELER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375094" y="5884064"/>
            <a:ext cx="2160240" cy="380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CONSOLIDER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3" name="Groupe 32"/>
          <p:cNvGrpSpPr/>
          <p:nvPr/>
        </p:nvGrpSpPr>
        <p:grpSpPr>
          <a:xfrm>
            <a:off x="6056741" y="1146030"/>
            <a:ext cx="2966932" cy="1305644"/>
            <a:chOff x="6145515" y="1390277"/>
            <a:chExt cx="2966932" cy="1305644"/>
          </a:xfrm>
        </p:grpSpPr>
        <p:sp>
          <p:nvSpPr>
            <p:cNvPr id="29" name="Google Shape;930;p33"/>
            <p:cNvSpPr/>
            <p:nvPr/>
          </p:nvSpPr>
          <p:spPr>
            <a:xfrm>
              <a:off x="6145515" y="1390277"/>
              <a:ext cx="2944904" cy="1305644"/>
            </a:xfrm>
            <a:custGeom>
              <a:avLst/>
              <a:gdLst/>
              <a:ahLst/>
              <a:cxnLst/>
              <a:rect l="l" t="t" r="r" b="b"/>
              <a:pathLst>
                <a:path w="49569" h="19515" extrusionOk="0">
                  <a:moveTo>
                    <a:pt x="34091" y="14669"/>
                  </a:moveTo>
                  <a:cubicBezTo>
                    <a:pt x="34091" y="14802"/>
                    <a:pt x="34024" y="14835"/>
                    <a:pt x="33924" y="14869"/>
                  </a:cubicBezTo>
                  <a:cubicBezTo>
                    <a:pt x="33924" y="14802"/>
                    <a:pt x="33958" y="14702"/>
                    <a:pt x="34091" y="14669"/>
                  </a:cubicBezTo>
                  <a:close/>
                  <a:moveTo>
                    <a:pt x="19418" y="0"/>
                  </a:moveTo>
                  <a:cubicBezTo>
                    <a:pt x="19289" y="0"/>
                    <a:pt x="19168" y="44"/>
                    <a:pt x="19047" y="125"/>
                  </a:cubicBezTo>
                  <a:cubicBezTo>
                    <a:pt x="18880" y="292"/>
                    <a:pt x="18680" y="425"/>
                    <a:pt x="18513" y="592"/>
                  </a:cubicBezTo>
                  <a:cubicBezTo>
                    <a:pt x="18013" y="1026"/>
                    <a:pt x="17546" y="1493"/>
                    <a:pt x="17046" y="1960"/>
                  </a:cubicBezTo>
                  <a:cubicBezTo>
                    <a:pt x="15778" y="3027"/>
                    <a:pt x="14544" y="4161"/>
                    <a:pt x="13276" y="5295"/>
                  </a:cubicBezTo>
                  <a:cubicBezTo>
                    <a:pt x="12109" y="6363"/>
                    <a:pt x="11008" y="7464"/>
                    <a:pt x="9840" y="8531"/>
                  </a:cubicBezTo>
                  <a:cubicBezTo>
                    <a:pt x="9774" y="8631"/>
                    <a:pt x="9707" y="8698"/>
                    <a:pt x="9574" y="8698"/>
                  </a:cubicBezTo>
                  <a:cubicBezTo>
                    <a:pt x="9607" y="8631"/>
                    <a:pt x="9607" y="8531"/>
                    <a:pt x="9674" y="8498"/>
                  </a:cubicBezTo>
                  <a:cubicBezTo>
                    <a:pt x="10274" y="7430"/>
                    <a:pt x="10875" y="6296"/>
                    <a:pt x="11508" y="5195"/>
                  </a:cubicBezTo>
                  <a:cubicBezTo>
                    <a:pt x="11775" y="4662"/>
                    <a:pt x="12042" y="4161"/>
                    <a:pt x="12209" y="3594"/>
                  </a:cubicBezTo>
                  <a:cubicBezTo>
                    <a:pt x="12276" y="3294"/>
                    <a:pt x="12242" y="3194"/>
                    <a:pt x="12009" y="3027"/>
                  </a:cubicBezTo>
                  <a:cubicBezTo>
                    <a:pt x="11075" y="2460"/>
                    <a:pt x="10107" y="1960"/>
                    <a:pt x="9173" y="1459"/>
                  </a:cubicBezTo>
                  <a:cubicBezTo>
                    <a:pt x="9038" y="1384"/>
                    <a:pt x="8910" y="1350"/>
                    <a:pt x="8788" y="1350"/>
                  </a:cubicBezTo>
                  <a:cubicBezTo>
                    <a:pt x="8639" y="1350"/>
                    <a:pt x="8501" y="1401"/>
                    <a:pt x="8373" y="1493"/>
                  </a:cubicBezTo>
                  <a:cubicBezTo>
                    <a:pt x="8039" y="1693"/>
                    <a:pt x="7772" y="1960"/>
                    <a:pt x="7539" y="2193"/>
                  </a:cubicBezTo>
                  <a:cubicBezTo>
                    <a:pt x="6438" y="3427"/>
                    <a:pt x="5437" y="4695"/>
                    <a:pt x="4537" y="6096"/>
                  </a:cubicBezTo>
                  <a:cubicBezTo>
                    <a:pt x="3269" y="7964"/>
                    <a:pt x="2202" y="9865"/>
                    <a:pt x="1268" y="11933"/>
                  </a:cubicBezTo>
                  <a:cubicBezTo>
                    <a:pt x="901" y="12801"/>
                    <a:pt x="534" y="13635"/>
                    <a:pt x="234" y="14502"/>
                  </a:cubicBezTo>
                  <a:cubicBezTo>
                    <a:pt x="100" y="14936"/>
                    <a:pt x="0" y="15369"/>
                    <a:pt x="0" y="15836"/>
                  </a:cubicBezTo>
                  <a:cubicBezTo>
                    <a:pt x="0" y="16337"/>
                    <a:pt x="200" y="16670"/>
                    <a:pt x="601" y="16937"/>
                  </a:cubicBezTo>
                  <a:cubicBezTo>
                    <a:pt x="867" y="17104"/>
                    <a:pt x="1168" y="17204"/>
                    <a:pt x="1401" y="17337"/>
                  </a:cubicBezTo>
                  <a:cubicBezTo>
                    <a:pt x="2335" y="17804"/>
                    <a:pt x="3269" y="18205"/>
                    <a:pt x="4236" y="18672"/>
                  </a:cubicBezTo>
                  <a:cubicBezTo>
                    <a:pt x="4530" y="18784"/>
                    <a:pt x="4808" y="18867"/>
                    <a:pt x="5102" y="18867"/>
                  </a:cubicBezTo>
                  <a:cubicBezTo>
                    <a:pt x="5243" y="18867"/>
                    <a:pt x="5387" y="18848"/>
                    <a:pt x="5537" y="18805"/>
                  </a:cubicBezTo>
                  <a:cubicBezTo>
                    <a:pt x="5904" y="18705"/>
                    <a:pt x="6238" y="18605"/>
                    <a:pt x="6605" y="18505"/>
                  </a:cubicBezTo>
                  <a:cubicBezTo>
                    <a:pt x="7172" y="18371"/>
                    <a:pt x="7606" y="18104"/>
                    <a:pt x="8039" y="17771"/>
                  </a:cubicBezTo>
                  <a:cubicBezTo>
                    <a:pt x="8573" y="17337"/>
                    <a:pt x="9040" y="16870"/>
                    <a:pt x="9540" y="16437"/>
                  </a:cubicBezTo>
                  <a:cubicBezTo>
                    <a:pt x="9607" y="16337"/>
                    <a:pt x="9674" y="16203"/>
                    <a:pt x="9840" y="16203"/>
                  </a:cubicBezTo>
                  <a:cubicBezTo>
                    <a:pt x="10074" y="16670"/>
                    <a:pt x="10107" y="16770"/>
                    <a:pt x="10608" y="17004"/>
                  </a:cubicBezTo>
                  <a:cubicBezTo>
                    <a:pt x="11675" y="17537"/>
                    <a:pt x="12743" y="18004"/>
                    <a:pt x="13777" y="18505"/>
                  </a:cubicBezTo>
                  <a:cubicBezTo>
                    <a:pt x="13982" y="18619"/>
                    <a:pt x="14203" y="18670"/>
                    <a:pt x="14428" y="18670"/>
                  </a:cubicBezTo>
                  <a:cubicBezTo>
                    <a:pt x="14533" y="18670"/>
                    <a:pt x="14638" y="18659"/>
                    <a:pt x="14744" y="18638"/>
                  </a:cubicBezTo>
                  <a:cubicBezTo>
                    <a:pt x="15745" y="18438"/>
                    <a:pt x="16745" y="18171"/>
                    <a:pt x="17546" y="17371"/>
                  </a:cubicBezTo>
                  <a:cubicBezTo>
                    <a:pt x="17652" y="17283"/>
                    <a:pt x="17729" y="17241"/>
                    <a:pt x="17809" y="17241"/>
                  </a:cubicBezTo>
                  <a:cubicBezTo>
                    <a:pt x="17880" y="17241"/>
                    <a:pt x="17952" y="17274"/>
                    <a:pt x="18046" y="17337"/>
                  </a:cubicBezTo>
                  <a:cubicBezTo>
                    <a:pt x="18713" y="17671"/>
                    <a:pt x="19414" y="18038"/>
                    <a:pt x="20114" y="18438"/>
                  </a:cubicBezTo>
                  <a:cubicBezTo>
                    <a:pt x="20385" y="18563"/>
                    <a:pt x="20630" y="18662"/>
                    <a:pt x="20881" y="18662"/>
                  </a:cubicBezTo>
                  <a:cubicBezTo>
                    <a:pt x="21032" y="18662"/>
                    <a:pt x="21186" y="18626"/>
                    <a:pt x="21349" y="18538"/>
                  </a:cubicBezTo>
                  <a:cubicBezTo>
                    <a:pt x="21382" y="18505"/>
                    <a:pt x="21449" y="18505"/>
                    <a:pt x="21549" y="18505"/>
                  </a:cubicBezTo>
                  <a:cubicBezTo>
                    <a:pt x="22116" y="18471"/>
                    <a:pt x="22583" y="18205"/>
                    <a:pt x="22916" y="17671"/>
                  </a:cubicBezTo>
                  <a:cubicBezTo>
                    <a:pt x="23350" y="17004"/>
                    <a:pt x="23784" y="16370"/>
                    <a:pt x="24251" y="15769"/>
                  </a:cubicBezTo>
                  <a:cubicBezTo>
                    <a:pt x="25752" y="13668"/>
                    <a:pt x="27453" y="11800"/>
                    <a:pt x="29388" y="10099"/>
                  </a:cubicBezTo>
                  <a:cubicBezTo>
                    <a:pt x="29621" y="9832"/>
                    <a:pt x="29888" y="9532"/>
                    <a:pt x="30222" y="9365"/>
                  </a:cubicBezTo>
                  <a:lnTo>
                    <a:pt x="30222" y="9365"/>
                  </a:lnTo>
                  <a:cubicBezTo>
                    <a:pt x="30255" y="9465"/>
                    <a:pt x="30222" y="9498"/>
                    <a:pt x="30188" y="9532"/>
                  </a:cubicBezTo>
                  <a:cubicBezTo>
                    <a:pt x="28854" y="11566"/>
                    <a:pt x="27520" y="13601"/>
                    <a:pt x="25952" y="15469"/>
                  </a:cubicBezTo>
                  <a:cubicBezTo>
                    <a:pt x="25618" y="15870"/>
                    <a:pt x="25251" y="16236"/>
                    <a:pt x="25018" y="16703"/>
                  </a:cubicBezTo>
                  <a:cubicBezTo>
                    <a:pt x="24751" y="17070"/>
                    <a:pt x="24851" y="17337"/>
                    <a:pt x="25218" y="17537"/>
                  </a:cubicBezTo>
                  <a:cubicBezTo>
                    <a:pt x="25718" y="17838"/>
                    <a:pt x="26185" y="18138"/>
                    <a:pt x="26686" y="18438"/>
                  </a:cubicBezTo>
                  <a:cubicBezTo>
                    <a:pt x="27220" y="18705"/>
                    <a:pt x="27753" y="19038"/>
                    <a:pt x="28287" y="19372"/>
                  </a:cubicBezTo>
                  <a:cubicBezTo>
                    <a:pt x="28424" y="19454"/>
                    <a:pt x="28561" y="19514"/>
                    <a:pt x="28699" y="19514"/>
                  </a:cubicBezTo>
                  <a:cubicBezTo>
                    <a:pt x="28728" y="19514"/>
                    <a:pt x="28758" y="19511"/>
                    <a:pt x="28787" y="19505"/>
                  </a:cubicBezTo>
                  <a:cubicBezTo>
                    <a:pt x="29221" y="19372"/>
                    <a:pt x="29621" y="19439"/>
                    <a:pt x="30022" y="19305"/>
                  </a:cubicBezTo>
                  <a:cubicBezTo>
                    <a:pt x="30222" y="19272"/>
                    <a:pt x="30388" y="19139"/>
                    <a:pt x="30555" y="18972"/>
                  </a:cubicBezTo>
                  <a:cubicBezTo>
                    <a:pt x="31289" y="18038"/>
                    <a:pt x="32023" y="17104"/>
                    <a:pt x="32757" y="16203"/>
                  </a:cubicBezTo>
                  <a:cubicBezTo>
                    <a:pt x="33124" y="15769"/>
                    <a:pt x="33457" y="15269"/>
                    <a:pt x="33924" y="14869"/>
                  </a:cubicBezTo>
                  <a:lnTo>
                    <a:pt x="33924" y="14869"/>
                  </a:lnTo>
                  <a:cubicBezTo>
                    <a:pt x="33891" y="14969"/>
                    <a:pt x="33858" y="15036"/>
                    <a:pt x="33758" y="15036"/>
                  </a:cubicBezTo>
                  <a:cubicBezTo>
                    <a:pt x="33557" y="15336"/>
                    <a:pt x="33291" y="15569"/>
                    <a:pt x="33124" y="15870"/>
                  </a:cubicBezTo>
                  <a:cubicBezTo>
                    <a:pt x="32924" y="16236"/>
                    <a:pt x="32957" y="16470"/>
                    <a:pt x="33291" y="16703"/>
                  </a:cubicBezTo>
                  <a:cubicBezTo>
                    <a:pt x="33791" y="17070"/>
                    <a:pt x="34391" y="17471"/>
                    <a:pt x="34925" y="17838"/>
                  </a:cubicBezTo>
                  <a:cubicBezTo>
                    <a:pt x="35392" y="18171"/>
                    <a:pt x="35859" y="18471"/>
                    <a:pt x="36293" y="18738"/>
                  </a:cubicBezTo>
                  <a:cubicBezTo>
                    <a:pt x="36502" y="18858"/>
                    <a:pt x="36684" y="18977"/>
                    <a:pt x="36863" y="18977"/>
                  </a:cubicBezTo>
                  <a:cubicBezTo>
                    <a:pt x="36884" y="18977"/>
                    <a:pt x="36905" y="18975"/>
                    <a:pt x="36926" y="18972"/>
                  </a:cubicBezTo>
                  <a:cubicBezTo>
                    <a:pt x="37360" y="18872"/>
                    <a:pt x="37727" y="18905"/>
                    <a:pt x="38127" y="18838"/>
                  </a:cubicBezTo>
                  <a:cubicBezTo>
                    <a:pt x="38428" y="18805"/>
                    <a:pt x="38628" y="18672"/>
                    <a:pt x="38794" y="18471"/>
                  </a:cubicBezTo>
                  <a:cubicBezTo>
                    <a:pt x="39061" y="18171"/>
                    <a:pt x="39295" y="17838"/>
                    <a:pt x="39562" y="17537"/>
                  </a:cubicBezTo>
                  <a:cubicBezTo>
                    <a:pt x="39616" y="17483"/>
                    <a:pt x="39691" y="17386"/>
                    <a:pt x="39789" y="17386"/>
                  </a:cubicBezTo>
                  <a:cubicBezTo>
                    <a:pt x="39812" y="17386"/>
                    <a:pt x="39836" y="17391"/>
                    <a:pt x="39862" y="17404"/>
                  </a:cubicBezTo>
                  <a:cubicBezTo>
                    <a:pt x="40095" y="17571"/>
                    <a:pt x="40396" y="17671"/>
                    <a:pt x="40629" y="17838"/>
                  </a:cubicBezTo>
                  <a:cubicBezTo>
                    <a:pt x="41230" y="18305"/>
                    <a:pt x="41897" y="18672"/>
                    <a:pt x="42530" y="19072"/>
                  </a:cubicBezTo>
                  <a:cubicBezTo>
                    <a:pt x="42697" y="19217"/>
                    <a:pt x="42876" y="19298"/>
                    <a:pt x="43068" y="19298"/>
                  </a:cubicBezTo>
                  <a:cubicBezTo>
                    <a:pt x="43184" y="19298"/>
                    <a:pt x="43305" y="19268"/>
                    <a:pt x="43431" y="19205"/>
                  </a:cubicBezTo>
                  <a:cubicBezTo>
                    <a:pt x="43464" y="19172"/>
                    <a:pt x="43565" y="19172"/>
                    <a:pt x="43598" y="19172"/>
                  </a:cubicBezTo>
                  <a:cubicBezTo>
                    <a:pt x="43683" y="19187"/>
                    <a:pt x="43767" y="19194"/>
                    <a:pt x="43849" y="19194"/>
                  </a:cubicBezTo>
                  <a:cubicBezTo>
                    <a:pt x="44120" y="19194"/>
                    <a:pt x="44376" y="19123"/>
                    <a:pt x="44632" y="19072"/>
                  </a:cubicBezTo>
                  <a:cubicBezTo>
                    <a:pt x="44899" y="19072"/>
                    <a:pt x="45066" y="18905"/>
                    <a:pt x="45099" y="18672"/>
                  </a:cubicBezTo>
                  <a:cubicBezTo>
                    <a:pt x="45199" y="18371"/>
                    <a:pt x="45266" y="18038"/>
                    <a:pt x="45399" y="17738"/>
                  </a:cubicBezTo>
                  <a:cubicBezTo>
                    <a:pt x="45900" y="16537"/>
                    <a:pt x="46467" y="15369"/>
                    <a:pt x="47134" y="14235"/>
                  </a:cubicBezTo>
                  <a:cubicBezTo>
                    <a:pt x="47801" y="13068"/>
                    <a:pt x="48435" y="11967"/>
                    <a:pt x="49035" y="10733"/>
                  </a:cubicBezTo>
                  <a:cubicBezTo>
                    <a:pt x="49269" y="10232"/>
                    <a:pt x="49435" y="9698"/>
                    <a:pt x="49536" y="9165"/>
                  </a:cubicBezTo>
                  <a:cubicBezTo>
                    <a:pt x="49569" y="8698"/>
                    <a:pt x="49469" y="8331"/>
                    <a:pt x="49069" y="8064"/>
                  </a:cubicBezTo>
                  <a:cubicBezTo>
                    <a:pt x="48735" y="7897"/>
                    <a:pt x="48435" y="7630"/>
                    <a:pt x="48135" y="7397"/>
                  </a:cubicBezTo>
                  <a:cubicBezTo>
                    <a:pt x="47467" y="6963"/>
                    <a:pt x="46800" y="6463"/>
                    <a:pt x="46133" y="5996"/>
                  </a:cubicBezTo>
                  <a:cubicBezTo>
                    <a:pt x="45964" y="5875"/>
                    <a:pt x="45777" y="5789"/>
                    <a:pt x="45586" y="5789"/>
                  </a:cubicBezTo>
                  <a:cubicBezTo>
                    <a:pt x="45513" y="5789"/>
                    <a:pt x="45439" y="5801"/>
                    <a:pt x="45366" y="5829"/>
                  </a:cubicBezTo>
                  <a:cubicBezTo>
                    <a:pt x="45032" y="5896"/>
                    <a:pt x="44699" y="6029"/>
                    <a:pt x="44365" y="6196"/>
                  </a:cubicBezTo>
                  <a:cubicBezTo>
                    <a:pt x="44056" y="6342"/>
                    <a:pt x="43929" y="6425"/>
                    <a:pt x="43811" y="6425"/>
                  </a:cubicBezTo>
                  <a:cubicBezTo>
                    <a:pt x="43687" y="6425"/>
                    <a:pt x="43572" y="6334"/>
                    <a:pt x="43264" y="6129"/>
                  </a:cubicBezTo>
                  <a:cubicBezTo>
                    <a:pt x="42564" y="5662"/>
                    <a:pt x="41897" y="5195"/>
                    <a:pt x="41196" y="4695"/>
                  </a:cubicBezTo>
                  <a:cubicBezTo>
                    <a:pt x="41037" y="4581"/>
                    <a:pt x="40877" y="4529"/>
                    <a:pt x="40707" y="4529"/>
                  </a:cubicBezTo>
                  <a:cubicBezTo>
                    <a:pt x="40628" y="4529"/>
                    <a:pt x="40547" y="4540"/>
                    <a:pt x="40462" y="4561"/>
                  </a:cubicBezTo>
                  <a:cubicBezTo>
                    <a:pt x="40129" y="4695"/>
                    <a:pt x="39795" y="4862"/>
                    <a:pt x="39462" y="5028"/>
                  </a:cubicBezTo>
                  <a:cubicBezTo>
                    <a:pt x="38728" y="5462"/>
                    <a:pt x="37961" y="5996"/>
                    <a:pt x="37227" y="6496"/>
                  </a:cubicBezTo>
                  <a:lnTo>
                    <a:pt x="36860" y="6730"/>
                  </a:lnTo>
                  <a:cubicBezTo>
                    <a:pt x="36797" y="6767"/>
                    <a:pt x="36744" y="6786"/>
                    <a:pt x="36702" y="6786"/>
                  </a:cubicBezTo>
                  <a:cubicBezTo>
                    <a:pt x="36632" y="6786"/>
                    <a:pt x="36593" y="6734"/>
                    <a:pt x="36593" y="6630"/>
                  </a:cubicBezTo>
                  <a:lnTo>
                    <a:pt x="36593" y="6463"/>
                  </a:lnTo>
                  <a:cubicBezTo>
                    <a:pt x="36626" y="6129"/>
                    <a:pt x="36459" y="5896"/>
                    <a:pt x="36226" y="5729"/>
                  </a:cubicBezTo>
                  <a:cubicBezTo>
                    <a:pt x="35359" y="5162"/>
                    <a:pt x="34425" y="4628"/>
                    <a:pt x="33524" y="4061"/>
                  </a:cubicBezTo>
                  <a:cubicBezTo>
                    <a:pt x="33357" y="3994"/>
                    <a:pt x="33190" y="3894"/>
                    <a:pt x="32957" y="3894"/>
                  </a:cubicBezTo>
                  <a:cubicBezTo>
                    <a:pt x="32823" y="3882"/>
                    <a:pt x="32684" y="3874"/>
                    <a:pt x="32542" y="3874"/>
                  </a:cubicBezTo>
                  <a:cubicBezTo>
                    <a:pt x="32297" y="3874"/>
                    <a:pt x="32043" y="3898"/>
                    <a:pt x="31789" y="3961"/>
                  </a:cubicBezTo>
                  <a:cubicBezTo>
                    <a:pt x="31723" y="3961"/>
                    <a:pt x="31656" y="3991"/>
                    <a:pt x="31579" y="3991"/>
                  </a:cubicBezTo>
                  <a:cubicBezTo>
                    <a:pt x="31541" y="3991"/>
                    <a:pt x="31500" y="3983"/>
                    <a:pt x="31456" y="3961"/>
                  </a:cubicBezTo>
                  <a:cubicBezTo>
                    <a:pt x="31523" y="3627"/>
                    <a:pt x="31523" y="3627"/>
                    <a:pt x="31256" y="3461"/>
                  </a:cubicBezTo>
                  <a:cubicBezTo>
                    <a:pt x="31189" y="3361"/>
                    <a:pt x="31089" y="3327"/>
                    <a:pt x="31022" y="3294"/>
                  </a:cubicBezTo>
                  <a:cubicBezTo>
                    <a:pt x="30455" y="2994"/>
                    <a:pt x="29955" y="2727"/>
                    <a:pt x="29454" y="2460"/>
                  </a:cubicBezTo>
                  <a:cubicBezTo>
                    <a:pt x="28854" y="2060"/>
                    <a:pt x="28187" y="1726"/>
                    <a:pt x="27520" y="1393"/>
                  </a:cubicBezTo>
                  <a:cubicBezTo>
                    <a:pt x="27451" y="1365"/>
                    <a:pt x="27370" y="1349"/>
                    <a:pt x="27288" y="1349"/>
                  </a:cubicBezTo>
                  <a:cubicBezTo>
                    <a:pt x="27171" y="1349"/>
                    <a:pt x="27050" y="1381"/>
                    <a:pt x="26953" y="1459"/>
                  </a:cubicBezTo>
                  <a:cubicBezTo>
                    <a:pt x="26853" y="1526"/>
                    <a:pt x="26753" y="1559"/>
                    <a:pt x="26686" y="1659"/>
                  </a:cubicBezTo>
                  <a:cubicBezTo>
                    <a:pt x="25852" y="2293"/>
                    <a:pt x="25085" y="2994"/>
                    <a:pt x="24351" y="3694"/>
                  </a:cubicBezTo>
                  <a:cubicBezTo>
                    <a:pt x="22950" y="5028"/>
                    <a:pt x="21616" y="6363"/>
                    <a:pt x="20248" y="7697"/>
                  </a:cubicBezTo>
                  <a:cubicBezTo>
                    <a:pt x="20181" y="7797"/>
                    <a:pt x="20114" y="7864"/>
                    <a:pt x="19948" y="7897"/>
                  </a:cubicBezTo>
                  <a:lnTo>
                    <a:pt x="20081" y="7664"/>
                  </a:lnTo>
                  <a:cubicBezTo>
                    <a:pt x="20548" y="6830"/>
                    <a:pt x="21048" y="5996"/>
                    <a:pt x="21582" y="5195"/>
                  </a:cubicBezTo>
                  <a:cubicBezTo>
                    <a:pt x="21949" y="4561"/>
                    <a:pt x="22349" y="3961"/>
                    <a:pt x="22850" y="3394"/>
                  </a:cubicBezTo>
                  <a:cubicBezTo>
                    <a:pt x="23083" y="3127"/>
                    <a:pt x="23350" y="2894"/>
                    <a:pt x="23550" y="2627"/>
                  </a:cubicBezTo>
                  <a:cubicBezTo>
                    <a:pt x="23717" y="2327"/>
                    <a:pt x="23717" y="2226"/>
                    <a:pt x="23417" y="2060"/>
                  </a:cubicBezTo>
                  <a:cubicBezTo>
                    <a:pt x="22183" y="1359"/>
                    <a:pt x="20915" y="725"/>
                    <a:pt x="19681" y="58"/>
                  </a:cubicBezTo>
                  <a:cubicBezTo>
                    <a:pt x="19589" y="19"/>
                    <a:pt x="19502" y="0"/>
                    <a:pt x="19418" y="0"/>
                  </a:cubicBezTo>
                  <a:close/>
                </a:path>
              </a:pathLst>
            </a:custGeom>
            <a:solidFill>
              <a:srgbClr val="B1F68E">
                <a:alpha val="72941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6556163" y="1669797"/>
              <a:ext cx="25562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EVALUATION INITIALE, FORMATIVE, SOMMATIVE</a:t>
              </a:r>
              <a:endParaRPr lang="fr-FR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7" name="ZoneTexte 26"/>
          <p:cNvSpPr txBox="1"/>
          <p:nvPr/>
        </p:nvSpPr>
        <p:spPr>
          <a:xfrm>
            <a:off x="3721557" y="3417189"/>
            <a:ext cx="2866667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APPRENTISSAGES</a:t>
            </a:r>
            <a:endParaRPr lang="fr-FR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 rot="1742652">
            <a:off x="3003877" y="4728811"/>
            <a:ext cx="1577445" cy="59234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NULLE </a:t>
            </a:r>
            <a:r>
              <a:rPr lang="fr-FR" sz="11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N’APPREND </a:t>
            </a:r>
            <a:r>
              <a:rPr lang="fr-FR" sz="11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SANS </a:t>
            </a:r>
            <a:r>
              <a:rPr lang="fr-FR" sz="11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DESIR</a:t>
            </a:r>
            <a:endParaRPr lang="fr-FR" sz="11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6" name="Titre 1"/>
          <p:cNvSpPr txBox="1">
            <a:spLocks/>
          </p:cNvSpPr>
          <p:nvPr/>
        </p:nvSpPr>
        <p:spPr>
          <a:xfrm>
            <a:off x="1402636" y="144852"/>
            <a:ext cx="7344816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dirty="0" smtClean="0">
                <a:latin typeface="Myriad Pro" pitchFamily="34" charset="0"/>
                <a:cs typeface="Myriad Hebrew" pitchFamily="50" charset="-79"/>
              </a:rPr>
              <a:t>2-Les fondamentaux de la pédagogie</a:t>
            </a:r>
            <a:endParaRPr lang="fr-FR" sz="30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28" name="Image 27" descr="Brevet parapente A.jpg"/>
          <p:cNvPicPr/>
          <p:nvPr/>
        </p:nvPicPr>
        <p:blipFill rotWithShape="1">
          <a:blip r:embed="rId5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Rectangle à coins arrondis 1"/>
          <p:cNvSpPr/>
          <p:nvPr/>
        </p:nvSpPr>
        <p:spPr>
          <a:xfrm rot="20025839">
            <a:off x="866224" y="1177853"/>
            <a:ext cx="1646863" cy="49842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NULLE </a:t>
            </a:r>
            <a:r>
              <a:rPr lang="fr-FR" sz="11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N’APPREND </a:t>
            </a:r>
            <a:r>
              <a:rPr lang="fr-FR" sz="11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SANS EFFORT</a:t>
            </a:r>
          </a:p>
        </p:txBody>
      </p:sp>
      <p:sp>
        <p:nvSpPr>
          <p:cNvPr id="30" name="Rectangle à coins arrondis 29"/>
          <p:cNvSpPr/>
          <p:nvPr/>
        </p:nvSpPr>
        <p:spPr>
          <a:xfrm rot="699626">
            <a:off x="7220798" y="964395"/>
            <a:ext cx="1498008" cy="43643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9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PAS DE PROGRESSION SANS EVALUATION</a:t>
            </a:r>
            <a:endParaRPr lang="fr-FR" sz="9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97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331640" y="116632"/>
            <a:ext cx="7344816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>
                <a:latin typeface="Myriad Pro" pitchFamily="34" charset="0"/>
                <a:cs typeface="Myriad Hebrew" pitchFamily="50" charset="-79"/>
              </a:rPr>
              <a:t>3</a:t>
            </a:r>
            <a:r>
              <a:rPr lang="fr-FR" sz="3600" dirty="0" smtClean="0">
                <a:latin typeface="Myriad Pro" pitchFamily="34" charset="0"/>
                <a:cs typeface="Myriad Hebrew" pitchFamily="50" charset="-79"/>
              </a:rPr>
              <a:t>-Les qualités du moniteur</a:t>
            </a:r>
            <a:endParaRPr lang="fr-FR" sz="36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5" name="Image 4" descr="Brevet parapente A.jpg"/>
          <p:cNvPicPr/>
          <p:nvPr/>
        </p:nvPicPr>
        <p:blipFill rotWithShape="1">
          <a:blip r:embed="rId3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2" name="Groupe 1"/>
          <p:cNvGrpSpPr/>
          <p:nvPr/>
        </p:nvGrpSpPr>
        <p:grpSpPr>
          <a:xfrm>
            <a:off x="2051720" y="1039258"/>
            <a:ext cx="5544616" cy="5221584"/>
            <a:chOff x="2555776" y="1894476"/>
            <a:chExt cx="4608512" cy="4595868"/>
          </a:xfrm>
        </p:grpSpPr>
        <p:sp>
          <p:nvSpPr>
            <p:cNvPr id="24" name="Hexagone 23"/>
            <p:cNvSpPr/>
            <p:nvPr/>
          </p:nvSpPr>
          <p:spPr>
            <a:xfrm>
              <a:off x="2578189" y="4221727"/>
              <a:ext cx="1712976" cy="1476884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1">
                    <a:lumMod val="45000"/>
                    <a:lumOff val="55000"/>
                  </a:schemeClr>
                </a:gs>
                <a:gs pos="100000">
                  <a:srgbClr val="FFC000"/>
                </a:gs>
              </a:gsLst>
              <a:lin ang="5400000" scaled="1"/>
            </a:gra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Forme libre 25"/>
            <p:cNvSpPr/>
            <p:nvPr/>
          </p:nvSpPr>
          <p:spPr>
            <a:xfrm>
              <a:off x="2555776" y="2673920"/>
              <a:ext cx="1712976" cy="1476884"/>
            </a:xfrm>
            <a:custGeom>
              <a:avLst/>
              <a:gdLst>
                <a:gd name="connsiteX0" fmla="*/ 0 w 1712976"/>
                <a:gd name="connsiteY0" fmla="*/ 738442 h 1476884"/>
                <a:gd name="connsiteX1" fmla="*/ 369221 w 1712976"/>
                <a:gd name="connsiteY1" fmla="*/ 0 h 1476884"/>
                <a:gd name="connsiteX2" fmla="*/ 1343755 w 1712976"/>
                <a:gd name="connsiteY2" fmla="*/ 0 h 1476884"/>
                <a:gd name="connsiteX3" fmla="*/ 1712976 w 1712976"/>
                <a:gd name="connsiteY3" fmla="*/ 738442 h 1476884"/>
                <a:gd name="connsiteX4" fmla="*/ 1343755 w 1712976"/>
                <a:gd name="connsiteY4" fmla="*/ 1476884 h 1476884"/>
                <a:gd name="connsiteX5" fmla="*/ 369221 w 1712976"/>
                <a:gd name="connsiteY5" fmla="*/ 1476884 h 1476884"/>
                <a:gd name="connsiteX6" fmla="*/ 0 w 1712976"/>
                <a:gd name="connsiteY6" fmla="*/ 738442 h 1476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2976" h="1476884">
                  <a:moveTo>
                    <a:pt x="0" y="738442"/>
                  </a:moveTo>
                  <a:lnTo>
                    <a:pt x="369221" y="0"/>
                  </a:lnTo>
                  <a:lnTo>
                    <a:pt x="1343755" y="0"/>
                  </a:lnTo>
                  <a:lnTo>
                    <a:pt x="1712976" y="738442"/>
                  </a:lnTo>
                  <a:lnTo>
                    <a:pt x="1343755" y="1476884"/>
                  </a:lnTo>
                  <a:lnTo>
                    <a:pt x="369221" y="1476884"/>
                  </a:lnTo>
                  <a:lnTo>
                    <a:pt x="0" y="738442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45000"/>
                    <a:lumOff val="55000"/>
                  </a:schemeClr>
                </a:gs>
                <a:gs pos="100000">
                  <a:schemeClr val="bg2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822" tIns="245695" rIns="265822" bIns="24569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b="1" u="sng" kern="1200" dirty="0" smtClean="0"/>
                <a:t>PREPARATION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b="1" u="sng" dirty="0" smtClean="0"/>
                <a:t>ORGANISATION</a:t>
              </a:r>
              <a:endParaRPr lang="fr-FR" sz="1300" b="1" u="sng" kern="1200" dirty="0" smtClean="0"/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Individuelle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Collective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 smtClean="0"/>
                <a:t>Logistique</a:t>
              </a:r>
              <a:endParaRPr lang="fr-FR" sz="1300" kern="1200" dirty="0" smtClean="0"/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 dirty="0"/>
            </a:p>
          </p:txBody>
        </p:sp>
        <p:sp>
          <p:nvSpPr>
            <p:cNvPr id="28" name="Hexagone 27"/>
            <p:cNvSpPr/>
            <p:nvPr/>
          </p:nvSpPr>
          <p:spPr>
            <a:xfrm>
              <a:off x="5427314" y="4221372"/>
              <a:ext cx="1712976" cy="1476884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1">
                    <a:lumMod val="45000"/>
                    <a:lumOff val="55000"/>
                  </a:schemeClr>
                </a:gs>
                <a:gs pos="100000">
                  <a:srgbClr val="FFC000"/>
                </a:gs>
              </a:gsLst>
              <a:lin ang="5400000" scaled="1"/>
            </a:gra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Forme libre 29"/>
            <p:cNvSpPr/>
            <p:nvPr/>
          </p:nvSpPr>
          <p:spPr>
            <a:xfrm>
              <a:off x="4011154" y="3453363"/>
              <a:ext cx="1712976" cy="1476884"/>
            </a:xfrm>
            <a:custGeom>
              <a:avLst/>
              <a:gdLst>
                <a:gd name="connsiteX0" fmla="*/ 0 w 1712976"/>
                <a:gd name="connsiteY0" fmla="*/ 738442 h 1476884"/>
                <a:gd name="connsiteX1" fmla="*/ 369221 w 1712976"/>
                <a:gd name="connsiteY1" fmla="*/ 0 h 1476884"/>
                <a:gd name="connsiteX2" fmla="*/ 1343755 w 1712976"/>
                <a:gd name="connsiteY2" fmla="*/ 0 h 1476884"/>
                <a:gd name="connsiteX3" fmla="*/ 1712976 w 1712976"/>
                <a:gd name="connsiteY3" fmla="*/ 738442 h 1476884"/>
                <a:gd name="connsiteX4" fmla="*/ 1343755 w 1712976"/>
                <a:gd name="connsiteY4" fmla="*/ 1476884 h 1476884"/>
                <a:gd name="connsiteX5" fmla="*/ 369221 w 1712976"/>
                <a:gd name="connsiteY5" fmla="*/ 1476884 h 1476884"/>
                <a:gd name="connsiteX6" fmla="*/ 0 w 1712976"/>
                <a:gd name="connsiteY6" fmla="*/ 738442 h 1476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2976" h="1476884">
                  <a:moveTo>
                    <a:pt x="0" y="738442"/>
                  </a:moveTo>
                  <a:lnTo>
                    <a:pt x="369221" y="0"/>
                  </a:lnTo>
                  <a:lnTo>
                    <a:pt x="1343755" y="0"/>
                  </a:lnTo>
                  <a:lnTo>
                    <a:pt x="1712976" y="738442"/>
                  </a:lnTo>
                  <a:lnTo>
                    <a:pt x="1343755" y="1476884"/>
                  </a:lnTo>
                  <a:lnTo>
                    <a:pt x="369221" y="1476884"/>
                  </a:lnTo>
                  <a:lnTo>
                    <a:pt x="0" y="738442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822" tIns="244425" rIns="265822" bIns="244425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b="1" u="sng" kern="1200" dirty="0" smtClean="0"/>
                <a:t>CONNAISSANCES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b="1" u="sng" dirty="0" smtClean="0"/>
                <a:t>ET SAVOIR-FAIRE</a:t>
              </a:r>
              <a:endParaRPr lang="fr-FR" sz="1300" b="1" u="sng" kern="1200" dirty="0" smtClean="0"/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kern="1200" dirty="0" smtClean="0"/>
                <a:t>Pédagogiques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kern="1200" dirty="0" smtClean="0"/>
                <a:t>Techniques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dirty="0" smtClean="0"/>
                <a:t>Cadre (sites…)</a:t>
              </a:r>
              <a:endParaRPr lang="fr-FR" sz="1100" kern="1200" dirty="0" smtClean="0"/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kern="1200" dirty="0" smtClean="0"/>
                <a:t>Matériel</a:t>
              </a:r>
              <a:endParaRPr lang="fr-FR" sz="1100" kern="1200" dirty="0"/>
            </a:p>
          </p:txBody>
        </p:sp>
        <p:sp>
          <p:nvSpPr>
            <p:cNvPr id="34" name="Forme libre 33"/>
            <p:cNvSpPr/>
            <p:nvPr/>
          </p:nvSpPr>
          <p:spPr>
            <a:xfrm>
              <a:off x="5451312" y="2673920"/>
              <a:ext cx="1712976" cy="1476884"/>
            </a:xfrm>
            <a:custGeom>
              <a:avLst/>
              <a:gdLst>
                <a:gd name="connsiteX0" fmla="*/ 0 w 1712976"/>
                <a:gd name="connsiteY0" fmla="*/ 738442 h 1476884"/>
                <a:gd name="connsiteX1" fmla="*/ 369221 w 1712976"/>
                <a:gd name="connsiteY1" fmla="*/ 0 h 1476884"/>
                <a:gd name="connsiteX2" fmla="*/ 1343755 w 1712976"/>
                <a:gd name="connsiteY2" fmla="*/ 0 h 1476884"/>
                <a:gd name="connsiteX3" fmla="*/ 1712976 w 1712976"/>
                <a:gd name="connsiteY3" fmla="*/ 738442 h 1476884"/>
                <a:gd name="connsiteX4" fmla="*/ 1343755 w 1712976"/>
                <a:gd name="connsiteY4" fmla="*/ 1476884 h 1476884"/>
                <a:gd name="connsiteX5" fmla="*/ 369221 w 1712976"/>
                <a:gd name="connsiteY5" fmla="*/ 1476884 h 1476884"/>
                <a:gd name="connsiteX6" fmla="*/ 0 w 1712976"/>
                <a:gd name="connsiteY6" fmla="*/ 738442 h 1476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2976" h="1476884">
                  <a:moveTo>
                    <a:pt x="0" y="738442"/>
                  </a:moveTo>
                  <a:lnTo>
                    <a:pt x="369221" y="0"/>
                  </a:lnTo>
                  <a:lnTo>
                    <a:pt x="1343755" y="0"/>
                  </a:lnTo>
                  <a:lnTo>
                    <a:pt x="1712976" y="738442"/>
                  </a:lnTo>
                  <a:lnTo>
                    <a:pt x="1343755" y="1476884"/>
                  </a:lnTo>
                  <a:lnTo>
                    <a:pt x="369221" y="1476884"/>
                  </a:lnTo>
                  <a:lnTo>
                    <a:pt x="0" y="738442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45000"/>
                    <a:lumOff val="55000"/>
                  </a:schemeClr>
                </a:gs>
                <a:gs pos="100000">
                  <a:schemeClr val="bg2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822" tIns="245695" rIns="265822" bIns="24569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b="1" u="sng" dirty="0" smtClean="0"/>
                <a:t>ANTICIPATION ET ADAPTATION</a:t>
              </a:r>
              <a:endParaRPr lang="fr-FR" sz="1300" b="1" u="sng" kern="1200" dirty="0" smtClean="0"/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Conditions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Elèves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 smtClean="0"/>
                <a:t>Progression</a:t>
              </a:r>
              <a:endParaRPr lang="fr-FR" sz="1300" kern="1200" dirty="0" smtClean="0"/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 dirty="0"/>
            </a:p>
          </p:txBody>
        </p:sp>
        <p:sp>
          <p:nvSpPr>
            <p:cNvPr id="35" name="Hexagone 34"/>
            <p:cNvSpPr/>
            <p:nvPr/>
          </p:nvSpPr>
          <p:spPr>
            <a:xfrm>
              <a:off x="4011154" y="1894476"/>
              <a:ext cx="1712976" cy="1476884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1">
                    <a:lumMod val="45000"/>
                    <a:lumOff val="55000"/>
                  </a:schemeClr>
                </a:gs>
                <a:gs pos="100000">
                  <a:srgbClr val="FFC000"/>
                </a:gs>
              </a:gsLst>
              <a:lin ang="5400000" scaled="1"/>
            </a:gra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Forme libre 35"/>
            <p:cNvSpPr/>
            <p:nvPr/>
          </p:nvSpPr>
          <p:spPr>
            <a:xfrm>
              <a:off x="4004257" y="5013460"/>
              <a:ext cx="1712976" cy="1476884"/>
            </a:xfrm>
            <a:custGeom>
              <a:avLst/>
              <a:gdLst>
                <a:gd name="connsiteX0" fmla="*/ 0 w 1712976"/>
                <a:gd name="connsiteY0" fmla="*/ 738442 h 1476884"/>
                <a:gd name="connsiteX1" fmla="*/ 369221 w 1712976"/>
                <a:gd name="connsiteY1" fmla="*/ 0 h 1476884"/>
                <a:gd name="connsiteX2" fmla="*/ 1343755 w 1712976"/>
                <a:gd name="connsiteY2" fmla="*/ 0 h 1476884"/>
                <a:gd name="connsiteX3" fmla="*/ 1712976 w 1712976"/>
                <a:gd name="connsiteY3" fmla="*/ 738442 h 1476884"/>
                <a:gd name="connsiteX4" fmla="*/ 1343755 w 1712976"/>
                <a:gd name="connsiteY4" fmla="*/ 1476884 h 1476884"/>
                <a:gd name="connsiteX5" fmla="*/ 369221 w 1712976"/>
                <a:gd name="connsiteY5" fmla="*/ 1476884 h 1476884"/>
                <a:gd name="connsiteX6" fmla="*/ 0 w 1712976"/>
                <a:gd name="connsiteY6" fmla="*/ 738442 h 1476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12976" h="1476884">
                  <a:moveTo>
                    <a:pt x="0" y="738442"/>
                  </a:moveTo>
                  <a:lnTo>
                    <a:pt x="369221" y="0"/>
                  </a:lnTo>
                  <a:lnTo>
                    <a:pt x="1343755" y="0"/>
                  </a:lnTo>
                  <a:lnTo>
                    <a:pt x="1712976" y="738442"/>
                  </a:lnTo>
                  <a:lnTo>
                    <a:pt x="1343755" y="1476884"/>
                  </a:lnTo>
                  <a:lnTo>
                    <a:pt x="369221" y="1476884"/>
                  </a:lnTo>
                  <a:lnTo>
                    <a:pt x="0" y="738442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45000"/>
                    <a:lumOff val="55000"/>
                  </a:schemeClr>
                </a:gs>
                <a:gs pos="100000">
                  <a:schemeClr val="bg2">
                    <a:lumMod val="5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822" tIns="245695" rIns="265822" bIns="245695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b="1" dirty="0" smtClean="0"/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b="1" u="sng" dirty="0" smtClean="0"/>
                <a:t>GESTION</a:t>
              </a:r>
              <a:endParaRPr lang="fr-FR" sz="1300" b="1" u="sng" kern="1200" dirty="0" smtClean="0"/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 smtClean="0"/>
                <a:t>Temps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Volume pratique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Stress, fatigue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 smtClean="0"/>
                <a:t>Matériel</a:t>
              </a:r>
              <a:endParaRPr lang="fr-FR" sz="1300" kern="1200" dirty="0" smtClean="0"/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 dirty="0"/>
            </a:p>
          </p:txBody>
        </p:sp>
      </p:grpSp>
      <p:grpSp>
        <p:nvGrpSpPr>
          <p:cNvPr id="6" name="Groupe 5"/>
          <p:cNvGrpSpPr/>
          <p:nvPr/>
        </p:nvGrpSpPr>
        <p:grpSpPr>
          <a:xfrm rot="325662">
            <a:off x="1683547" y="3767471"/>
            <a:ext cx="1143282" cy="1630828"/>
            <a:chOff x="1686137" y="3697123"/>
            <a:chExt cx="1143282" cy="1630828"/>
          </a:xfrm>
        </p:grpSpPr>
        <p:sp>
          <p:nvSpPr>
            <p:cNvPr id="3" name="Flèche droite 2"/>
            <p:cNvSpPr/>
            <p:nvPr/>
          </p:nvSpPr>
          <p:spPr>
            <a:xfrm rot="19756967">
              <a:off x="1694540" y="4387247"/>
              <a:ext cx="1008112" cy="29602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Flèche droite 12"/>
            <p:cNvSpPr/>
            <p:nvPr/>
          </p:nvSpPr>
          <p:spPr>
            <a:xfrm rot="17975507">
              <a:off x="1330092" y="4053168"/>
              <a:ext cx="1008112" cy="29602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Flèche droite 13"/>
            <p:cNvSpPr/>
            <p:nvPr/>
          </p:nvSpPr>
          <p:spPr>
            <a:xfrm rot="1044592">
              <a:off x="1821307" y="5031930"/>
              <a:ext cx="1008112" cy="29602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 15"/>
          <p:cNvGrpSpPr/>
          <p:nvPr/>
        </p:nvGrpSpPr>
        <p:grpSpPr>
          <a:xfrm rot="7265663">
            <a:off x="4319682" y="1006000"/>
            <a:ext cx="1143282" cy="1630828"/>
            <a:chOff x="1686137" y="3697123"/>
            <a:chExt cx="1143282" cy="1630828"/>
          </a:xfrm>
        </p:grpSpPr>
        <p:sp>
          <p:nvSpPr>
            <p:cNvPr id="17" name="Flèche droite 16"/>
            <p:cNvSpPr/>
            <p:nvPr/>
          </p:nvSpPr>
          <p:spPr>
            <a:xfrm rot="19756967">
              <a:off x="1694540" y="4387247"/>
              <a:ext cx="1008112" cy="29602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Flèche droite 17"/>
            <p:cNvSpPr/>
            <p:nvPr/>
          </p:nvSpPr>
          <p:spPr>
            <a:xfrm rot="17975507">
              <a:off x="1330092" y="4053168"/>
              <a:ext cx="1008112" cy="29602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lèche droite 18"/>
            <p:cNvSpPr/>
            <p:nvPr/>
          </p:nvSpPr>
          <p:spPr>
            <a:xfrm rot="1044592">
              <a:off x="1821307" y="5031930"/>
              <a:ext cx="1008112" cy="29602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0" name="Groupe 19"/>
          <p:cNvGrpSpPr/>
          <p:nvPr/>
        </p:nvGrpSpPr>
        <p:grpSpPr>
          <a:xfrm rot="14168844">
            <a:off x="6580152" y="4106233"/>
            <a:ext cx="1143282" cy="1630828"/>
            <a:chOff x="1686137" y="3697123"/>
            <a:chExt cx="1143282" cy="1630828"/>
          </a:xfrm>
        </p:grpSpPr>
        <p:sp>
          <p:nvSpPr>
            <p:cNvPr id="21" name="Flèche droite 20"/>
            <p:cNvSpPr/>
            <p:nvPr/>
          </p:nvSpPr>
          <p:spPr>
            <a:xfrm rot="19756967">
              <a:off x="1694540" y="4387247"/>
              <a:ext cx="1008112" cy="29602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Flèche droite 21"/>
            <p:cNvSpPr/>
            <p:nvPr/>
          </p:nvSpPr>
          <p:spPr>
            <a:xfrm rot="17975507">
              <a:off x="1330092" y="4053168"/>
              <a:ext cx="1008112" cy="29602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Flèche droite 22"/>
            <p:cNvSpPr/>
            <p:nvPr/>
          </p:nvSpPr>
          <p:spPr>
            <a:xfrm rot="1044592">
              <a:off x="1821307" y="5031930"/>
              <a:ext cx="1008112" cy="296021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1085931" y="4387648"/>
            <a:ext cx="1053227" cy="965867"/>
            <a:chOff x="1085931" y="4387648"/>
            <a:chExt cx="1053227" cy="965867"/>
          </a:xfrm>
        </p:grpSpPr>
        <p:sp>
          <p:nvSpPr>
            <p:cNvPr id="7" name="Explosion 2 6"/>
            <p:cNvSpPr/>
            <p:nvPr/>
          </p:nvSpPr>
          <p:spPr>
            <a:xfrm rot="1061011">
              <a:off x="1107213" y="4387648"/>
              <a:ext cx="1031945" cy="965867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900" b="1" dirty="0"/>
            </a:p>
          </p:txBody>
        </p:sp>
        <p:sp>
          <p:nvSpPr>
            <p:cNvPr id="8" name="ZoneTexte 7"/>
            <p:cNvSpPr txBox="1"/>
            <p:nvPr/>
          </p:nvSpPr>
          <p:spPr>
            <a:xfrm rot="19715052">
              <a:off x="1085931" y="4729325"/>
              <a:ext cx="100811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>
                  <a:solidFill>
                    <a:schemeClr val="bg1"/>
                  </a:solidFill>
                </a:rPr>
                <a:t>Environnement</a:t>
              </a:r>
              <a:endParaRPr lang="fr-FR" sz="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4375818" y="590434"/>
            <a:ext cx="1053227" cy="965867"/>
            <a:chOff x="1085931" y="4387648"/>
            <a:chExt cx="1053227" cy="965867"/>
          </a:xfrm>
        </p:grpSpPr>
        <p:sp>
          <p:nvSpPr>
            <p:cNvPr id="29" name="Explosion 2 28"/>
            <p:cNvSpPr/>
            <p:nvPr/>
          </p:nvSpPr>
          <p:spPr>
            <a:xfrm rot="1061011">
              <a:off x="1107213" y="4387648"/>
              <a:ext cx="1031945" cy="965867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900" b="1" dirty="0"/>
            </a:p>
          </p:txBody>
        </p:sp>
        <p:sp>
          <p:nvSpPr>
            <p:cNvPr id="31" name="ZoneTexte 30"/>
            <p:cNvSpPr txBox="1"/>
            <p:nvPr/>
          </p:nvSpPr>
          <p:spPr>
            <a:xfrm rot="19715052">
              <a:off x="1085931" y="4729325"/>
              <a:ext cx="100811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>
                  <a:solidFill>
                    <a:schemeClr val="bg1"/>
                  </a:solidFill>
                </a:rPr>
                <a:t>Environnement</a:t>
              </a:r>
              <a:endParaRPr lang="fr-FR" sz="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7318324" y="4711910"/>
            <a:ext cx="1053227" cy="965867"/>
            <a:chOff x="1085931" y="4387648"/>
            <a:chExt cx="1053227" cy="965867"/>
          </a:xfrm>
        </p:grpSpPr>
        <p:sp>
          <p:nvSpPr>
            <p:cNvPr id="33" name="Explosion 2 32"/>
            <p:cNvSpPr/>
            <p:nvPr/>
          </p:nvSpPr>
          <p:spPr>
            <a:xfrm rot="1061011">
              <a:off x="1107213" y="4387648"/>
              <a:ext cx="1031945" cy="965867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900" b="1" dirty="0"/>
            </a:p>
          </p:txBody>
        </p:sp>
        <p:sp>
          <p:nvSpPr>
            <p:cNvPr id="37" name="ZoneTexte 36"/>
            <p:cNvSpPr txBox="1"/>
            <p:nvPr/>
          </p:nvSpPr>
          <p:spPr>
            <a:xfrm rot="19715052">
              <a:off x="1085931" y="4729325"/>
              <a:ext cx="100811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>
                  <a:solidFill>
                    <a:schemeClr val="bg1"/>
                  </a:solidFill>
                </a:rPr>
                <a:t>Environnement</a:t>
              </a:r>
              <a:endParaRPr lang="fr-FR" sz="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333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Brevet parapente A.jpg"/>
          <p:cNvPicPr/>
          <p:nvPr/>
        </p:nvPicPr>
        <p:blipFill rotWithShape="1">
          <a:blip r:embed="rId2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2152638824"/>
              </p:ext>
            </p:extLst>
          </p:nvPr>
        </p:nvGraphicFramePr>
        <p:xfrm>
          <a:off x="1938748" y="1397000"/>
          <a:ext cx="62336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>
          <a:xfrm>
            <a:off x="1331640" y="116632"/>
            <a:ext cx="7344816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>
                <a:latin typeface="Myriad Pro" pitchFamily="34" charset="0"/>
                <a:cs typeface="Myriad Hebrew" pitchFamily="50" charset="-79"/>
              </a:rPr>
              <a:t>3</a:t>
            </a:r>
            <a:r>
              <a:rPr lang="fr-FR" sz="3600" dirty="0" smtClean="0">
                <a:latin typeface="Myriad Pro" pitchFamily="34" charset="0"/>
                <a:cs typeface="Myriad Hebrew" pitchFamily="50" charset="-79"/>
              </a:rPr>
              <a:t>-Les qualités du moniteur</a:t>
            </a:r>
            <a:endParaRPr lang="fr-FR" sz="3600" dirty="0">
              <a:latin typeface="Myriad Pro" pitchFamily="34" charset="0"/>
              <a:cs typeface="Myriad Hebrew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020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331640" y="116632"/>
            <a:ext cx="7344816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 smtClean="0">
                <a:latin typeface="Myriad Pro" pitchFamily="34" charset="0"/>
                <a:cs typeface="Myriad Hebrew" pitchFamily="50" charset="-79"/>
              </a:rPr>
              <a:t>4-Méthode pédagogique</a:t>
            </a:r>
            <a:endParaRPr lang="fr-FR" sz="36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5" name="Image 4" descr="Brevet parapente A.jpg"/>
          <p:cNvPicPr/>
          <p:nvPr/>
        </p:nvPicPr>
        <p:blipFill rotWithShape="1">
          <a:blip r:embed="rId2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734170317"/>
              </p:ext>
            </p:extLst>
          </p:nvPr>
        </p:nvGraphicFramePr>
        <p:xfrm>
          <a:off x="1812032" y="980728"/>
          <a:ext cx="6720408" cy="556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9011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 txBox="1">
            <a:spLocks/>
          </p:cNvSpPr>
          <p:nvPr/>
        </p:nvSpPr>
        <p:spPr>
          <a:xfrm>
            <a:off x="1331640" y="116632"/>
            <a:ext cx="7344816" cy="591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000" dirty="0" smtClean="0">
                <a:latin typeface="Myriad Pro" pitchFamily="34" charset="0"/>
                <a:cs typeface="Myriad Hebrew" pitchFamily="50" charset="-79"/>
              </a:rPr>
              <a:t>5-Pédagogie du parapente</a:t>
            </a:r>
            <a:endParaRPr lang="fr-FR" sz="3000" dirty="0">
              <a:latin typeface="Myriad Pro" pitchFamily="34" charset="0"/>
              <a:cs typeface="Myriad Hebrew" pitchFamily="50" charset="-79"/>
            </a:endParaRPr>
          </a:p>
        </p:txBody>
      </p:sp>
      <p:pic>
        <p:nvPicPr>
          <p:cNvPr id="10" name="Image 9" descr="Brevet parapente A.jpg"/>
          <p:cNvPicPr/>
          <p:nvPr/>
        </p:nvPicPr>
        <p:blipFill rotWithShape="1">
          <a:blip r:embed="rId2" cstate="print"/>
          <a:srcRect l="9885" t="4132"/>
          <a:stretch/>
        </p:blipFill>
        <p:spPr bwMode="auto">
          <a:xfrm>
            <a:off x="1115616" y="116632"/>
            <a:ext cx="574040" cy="91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2453943549"/>
              </p:ext>
            </p:extLst>
          </p:nvPr>
        </p:nvGraphicFramePr>
        <p:xfrm>
          <a:off x="1141890" y="836712"/>
          <a:ext cx="7246533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8806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Cordé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sonnalisé EMHM 2014-15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1294</TotalTime>
  <Words>734</Words>
  <Application>Microsoft Office PowerPoint</Application>
  <PresentationFormat>Affichage à l'écran (4:3)</PresentationFormat>
  <Paragraphs>179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Arial Rounded MT Bold</vt:lpstr>
      <vt:lpstr>Calibri</vt:lpstr>
      <vt:lpstr>Myriad Hebrew</vt:lpstr>
      <vt:lpstr>Myriad Pro</vt:lpstr>
      <vt:lpstr>Thème Cordée</vt:lpstr>
      <vt:lpstr>IMP – Pédagogie Générale</vt:lpstr>
      <vt:lpstr>SOMMAIRE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ROMAND Veronique SACN</dc:creator>
  <cp:lastModifiedBy>ROVIRA Nicolas ADJ</cp:lastModifiedBy>
  <cp:revision>68</cp:revision>
  <dcterms:created xsi:type="dcterms:W3CDTF">2014-09-09T12:51:08Z</dcterms:created>
  <dcterms:modified xsi:type="dcterms:W3CDTF">2025-11-21T12:09:54Z</dcterms:modified>
</cp:coreProperties>
</file>